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3.xml" ContentType="application/vnd.openxmlformats-officedocument.presentationml.tags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tags/tag4.xml" ContentType="application/vnd.openxmlformats-officedocument.presentationml.tags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67" r:id="rId4"/>
    <p:sldId id="259" r:id="rId5"/>
    <p:sldId id="260" r:id="rId6"/>
    <p:sldId id="268" r:id="rId7"/>
    <p:sldId id="265" r:id="rId8"/>
    <p:sldId id="266" r:id="rId9"/>
    <p:sldId id="263" r:id="rId10"/>
    <p:sldId id="270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06" autoAdjust="0"/>
    <p:restoredTop sz="91063" autoAdjust="0"/>
  </p:normalViewPr>
  <p:slideViewPr>
    <p:cSldViewPr snapToGrid="0" showGuides="1">
      <p:cViewPr varScale="1">
        <p:scale>
          <a:sx n="76" d="100"/>
          <a:sy n="76" d="100"/>
        </p:scale>
        <p:origin x="51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229CDF9-166A-4EDB-8534-D9E2234F6A5D}" type="doc">
      <dgm:prSet loTypeId="urn:microsoft.com/office/officeart/2008/layout/LinedList" loCatId="list" qsTypeId="urn:microsoft.com/office/officeart/2005/8/quickstyle/simple2" qsCatId="simple" csTypeId="urn:microsoft.com/office/officeart/2005/8/colors/colorful5" csCatId="colorful"/>
      <dgm:spPr/>
      <dgm:t>
        <a:bodyPr/>
        <a:lstStyle/>
        <a:p>
          <a:endParaRPr lang="en-ZA"/>
        </a:p>
      </dgm:t>
    </dgm:pt>
    <dgm:pt modelId="{2D79A9C7-90BF-4BB4-9500-C0A4075D9E1F}">
      <dgm:prSet/>
      <dgm:spPr/>
      <dgm:t>
        <a:bodyPr/>
        <a:lstStyle/>
        <a:p>
          <a:r>
            <a:rPr lang="en-US" dirty="0"/>
            <a:t>High-rise buildings are difficult and dangerous to inspect using scaffolds, cranes, or ropes.</a:t>
          </a:r>
          <a:endParaRPr lang="en-ZA" dirty="0"/>
        </a:p>
      </dgm:t>
    </dgm:pt>
    <dgm:pt modelId="{701B4B57-57E0-48D9-A161-ED394238AD33}" type="parTrans" cxnId="{674C02C4-CC15-4C63-9CEE-8EE5C9E486E0}">
      <dgm:prSet/>
      <dgm:spPr/>
      <dgm:t>
        <a:bodyPr/>
        <a:lstStyle/>
        <a:p>
          <a:endParaRPr lang="en-ZA"/>
        </a:p>
      </dgm:t>
    </dgm:pt>
    <dgm:pt modelId="{6BA82D9B-5047-480F-A3B7-CD16E72D98EE}" type="sibTrans" cxnId="{674C02C4-CC15-4C63-9CEE-8EE5C9E486E0}">
      <dgm:prSet/>
      <dgm:spPr/>
      <dgm:t>
        <a:bodyPr/>
        <a:lstStyle/>
        <a:p>
          <a:endParaRPr lang="en-ZA"/>
        </a:p>
      </dgm:t>
    </dgm:pt>
    <dgm:pt modelId="{BF2A7846-7E74-4D82-885F-EFE1927EAC0C}">
      <dgm:prSet/>
      <dgm:spPr/>
      <dgm:t>
        <a:bodyPr/>
        <a:lstStyle/>
        <a:p>
          <a:r>
            <a:rPr lang="en-US" dirty="0"/>
            <a:t>These methods are slow, costly, and pose risks to human inspectors.</a:t>
          </a:r>
          <a:endParaRPr lang="en-ZA" dirty="0"/>
        </a:p>
      </dgm:t>
    </dgm:pt>
    <dgm:pt modelId="{2E1140A6-F82B-4876-86BC-A9575C12CB03}" type="parTrans" cxnId="{371CC601-AE77-4C46-B685-B6C97DEC1963}">
      <dgm:prSet/>
      <dgm:spPr/>
      <dgm:t>
        <a:bodyPr/>
        <a:lstStyle/>
        <a:p>
          <a:endParaRPr lang="en-ZA"/>
        </a:p>
      </dgm:t>
    </dgm:pt>
    <dgm:pt modelId="{E23A30EF-DF19-4CD9-BD72-B4A3469AF558}" type="sibTrans" cxnId="{371CC601-AE77-4C46-B685-B6C97DEC1963}">
      <dgm:prSet/>
      <dgm:spPr/>
      <dgm:t>
        <a:bodyPr/>
        <a:lstStyle/>
        <a:p>
          <a:endParaRPr lang="en-ZA"/>
        </a:p>
      </dgm:t>
    </dgm:pt>
    <dgm:pt modelId="{CD729329-2D93-40BA-891D-F76C8A635C0E}">
      <dgm:prSet/>
      <dgm:spPr/>
      <dgm:t>
        <a:bodyPr/>
        <a:lstStyle/>
        <a:p>
          <a:r>
            <a:rPr lang="en-US" dirty="0"/>
            <a:t>Drones offer a safe, cost-effective, and non-invasive solution.</a:t>
          </a:r>
          <a:endParaRPr lang="en-ZA" dirty="0"/>
        </a:p>
      </dgm:t>
    </dgm:pt>
    <dgm:pt modelId="{731E701A-5CA3-44B7-96D8-775EBB81DA6F}" type="parTrans" cxnId="{C0D7A7CE-374A-493C-8E40-F8EEFE576ABD}">
      <dgm:prSet/>
      <dgm:spPr/>
      <dgm:t>
        <a:bodyPr/>
        <a:lstStyle/>
        <a:p>
          <a:endParaRPr lang="en-ZA"/>
        </a:p>
      </dgm:t>
    </dgm:pt>
    <dgm:pt modelId="{253BC70A-41B9-4D29-AF62-7C86FC02DBDC}" type="sibTrans" cxnId="{C0D7A7CE-374A-493C-8E40-F8EEFE576ABD}">
      <dgm:prSet/>
      <dgm:spPr/>
      <dgm:t>
        <a:bodyPr/>
        <a:lstStyle/>
        <a:p>
          <a:endParaRPr lang="en-ZA"/>
        </a:p>
      </dgm:t>
    </dgm:pt>
    <dgm:pt modelId="{BE92C3F5-B682-4303-8403-5A388F1CB2EA}">
      <dgm:prSet/>
      <dgm:spPr/>
      <dgm:t>
        <a:bodyPr/>
        <a:lstStyle/>
        <a:p>
          <a:r>
            <a:rPr lang="en-US"/>
            <a:t>They provide rapid access to hard-to-reach places and enable frequent assessments</a:t>
          </a:r>
          <a:endParaRPr lang="en-ZA"/>
        </a:p>
      </dgm:t>
    </dgm:pt>
    <dgm:pt modelId="{D6E0259C-C19D-45DB-BE02-2D0D9DBFFC15}" type="parTrans" cxnId="{AABCDDFD-C726-4878-B753-18474E92CE88}">
      <dgm:prSet/>
      <dgm:spPr/>
      <dgm:t>
        <a:bodyPr/>
        <a:lstStyle/>
        <a:p>
          <a:endParaRPr lang="en-ZA"/>
        </a:p>
      </dgm:t>
    </dgm:pt>
    <dgm:pt modelId="{0401EF2E-AB33-4CF1-AA8E-7511C13CFAFD}" type="sibTrans" cxnId="{AABCDDFD-C726-4878-B753-18474E92CE88}">
      <dgm:prSet/>
      <dgm:spPr/>
      <dgm:t>
        <a:bodyPr/>
        <a:lstStyle/>
        <a:p>
          <a:endParaRPr lang="en-ZA"/>
        </a:p>
      </dgm:t>
    </dgm:pt>
    <dgm:pt modelId="{50024D97-B012-4D05-A82C-012A2E936D7C}" type="pres">
      <dgm:prSet presAssocID="{F229CDF9-166A-4EDB-8534-D9E2234F6A5D}" presName="vert0" presStyleCnt="0">
        <dgm:presLayoutVars>
          <dgm:dir/>
          <dgm:animOne val="branch"/>
          <dgm:animLvl val="lvl"/>
        </dgm:presLayoutVars>
      </dgm:prSet>
      <dgm:spPr/>
    </dgm:pt>
    <dgm:pt modelId="{189EFBBE-E5D3-4342-A710-2155D242AB2B}" type="pres">
      <dgm:prSet presAssocID="{2D79A9C7-90BF-4BB4-9500-C0A4075D9E1F}" presName="thickLine" presStyleLbl="alignNode1" presStyleIdx="0" presStyleCnt="4"/>
      <dgm:spPr/>
    </dgm:pt>
    <dgm:pt modelId="{071DA736-B4D0-4D69-8624-E81FA9F3D424}" type="pres">
      <dgm:prSet presAssocID="{2D79A9C7-90BF-4BB4-9500-C0A4075D9E1F}" presName="horz1" presStyleCnt="0"/>
      <dgm:spPr/>
    </dgm:pt>
    <dgm:pt modelId="{B650F900-FD50-4AD9-81C9-209103FA9F01}" type="pres">
      <dgm:prSet presAssocID="{2D79A9C7-90BF-4BB4-9500-C0A4075D9E1F}" presName="tx1" presStyleLbl="revTx" presStyleIdx="0" presStyleCnt="4"/>
      <dgm:spPr/>
    </dgm:pt>
    <dgm:pt modelId="{6929930C-F7CA-4253-8ED4-594529656D58}" type="pres">
      <dgm:prSet presAssocID="{2D79A9C7-90BF-4BB4-9500-C0A4075D9E1F}" presName="vert1" presStyleCnt="0"/>
      <dgm:spPr/>
    </dgm:pt>
    <dgm:pt modelId="{B68DE63D-DA25-4269-A345-F1EDBA5F6AF8}" type="pres">
      <dgm:prSet presAssocID="{BF2A7846-7E74-4D82-885F-EFE1927EAC0C}" presName="thickLine" presStyleLbl="alignNode1" presStyleIdx="1" presStyleCnt="4"/>
      <dgm:spPr/>
    </dgm:pt>
    <dgm:pt modelId="{907A297B-9538-4530-99CD-90A851191E01}" type="pres">
      <dgm:prSet presAssocID="{BF2A7846-7E74-4D82-885F-EFE1927EAC0C}" presName="horz1" presStyleCnt="0"/>
      <dgm:spPr/>
    </dgm:pt>
    <dgm:pt modelId="{5D361EF6-145D-4060-9215-058598A7F5FD}" type="pres">
      <dgm:prSet presAssocID="{BF2A7846-7E74-4D82-885F-EFE1927EAC0C}" presName="tx1" presStyleLbl="revTx" presStyleIdx="1" presStyleCnt="4"/>
      <dgm:spPr/>
    </dgm:pt>
    <dgm:pt modelId="{A0DD0850-C44C-4A7C-ACD8-31F490429292}" type="pres">
      <dgm:prSet presAssocID="{BF2A7846-7E74-4D82-885F-EFE1927EAC0C}" presName="vert1" presStyleCnt="0"/>
      <dgm:spPr/>
    </dgm:pt>
    <dgm:pt modelId="{80DF392D-98AF-47CE-96F8-977D13BD4086}" type="pres">
      <dgm:prSet presAssocID="{CD729329-2D93-40BA-891D-F76C8A635C0E}" presName="thickLine" presStyleLbl="alignNode1" presStyleIdx="2" presStyleCnt="4"/>
      <dgm:spPr/>
    </dgm:pt>
    <dgm:pt modelId="{0233041D-5FC4-42C3-9DB6-99F233ED6B0C}" type="pres">
      <dgm:prSet presAssocID="{CD729329-2D93-40BA-891D-F76C8A635C0E}" presName="horz1" presStyleCnt="0"/>
      <dgm:spPr/>
    </dgm:pt>
    <dgm:pt modelId="{94FB2533-841B-4F53-837F-B13FDB4A18E3}" type="pres">
      <dgm:prSet presAssocID="{CD729329-2D93-40BA-891D-F76C8A635C0E}" presName="tx1" presStyleLbl="revTx" presStyleIdx="2" presStyleCnt="4"/>
      <dgm:spPr/>
    </dgm:pt>
    <dgm:pt modelId="{1A7F12AE-E77B-41EC-AC61-6C6482C37A95}" type="pres">
      <dgm:prSet presAssocID="{CD729329-2D93-40BA-891D-F76C8A635C0E}" presName="vert1" presStyleCnt="0"/>
      <dgm:spPr/>
    </dgm:pt>
    <dgm:pt modelId="{ABB4498A-C0D8-4F1E-A436-3EF11C98967D}" type="pres">
      <dgm:prSet presAssocID="{BE92C3F5-B682-4303-8403-5A388F1CB2EA}" presName="thickLine" presStyleLbl="alignNode1" presStyleIdx="3" presStyleCnt="4"/>
      <dgm:spPr/>
    </dgm:pt>
    <dgm:pt modelId="{8E922D70-E36C-4095-984D-2C26433C83B6}" type="pres">
      <dgm:prSet presAssocID="{BE92C3F5-B682-4303-8403-5A388F1CB2EA}" presName="horz1" presStyleCnt="0"/>
      <dgm:spPr/>
    </dgm:pt>
    <dgm:pt modelId="{6701D4EA-49F9-4ACF-95B1-D60F16D59CB4}" type="pres">
      <dgm:prSet presAssocID="{BE92C3F5-B682-4303-8403-5A388F1CB2EA}" presName="tx1" presStyleLbl="revTx" presStyleIdx="3" presStyleCnt="4"/>
      <dgm:spPr/>
    </dgm:pt>
    <dgm:pt modelId="{FD68EEAB-55F0-4776-AEEC-1F0607BA6B13}" type="pres">
      <dgm:prSet presAssocID="{BE92C3F5-B682-4303-8403-5A388F1CB2EA}" presName="vert1" presStyleCnt="0"/>
      <dgm:spPr/>
    </dgm:pt>
  </dgm:ptLst>
  <dgm:cxnLst>
    <dgm:cxn modelId="{371CC601-AE77-4C46-B685-B6C97DEC1963}" srcId="{F229CDF9-166A-4EDB-8534-D9E2234F6A5D}" destId="{BF2A7846-7E74-4D82-885F-EFE1927EAC0C}" srcOrd="1" destOrd="0" parTransId="{2E1140A6-F82B-4876-86BC-A9575C12CB03}" sibTransId="{E23A30EF-DF19-4CD9-BD72-B4A3469AF558}"/>
    <dgm:cxn modelId="{424E6D68-F746-452A-8A0D-A57EFB4DFBA3}" type="presOf" srcId="{BE92C3F5-B682-4303-8403-5A388F1CB2EA}" destId="{6701D4EA-49F9-4ACF-95B1-D60F16D59CB4}" srcOrd="0" destOrd="0" presId="urn:microsoft.com/office/officeart/2008/layout/LinedList"/>
    <dgm:cxn modelId="{1C60F974-7EE8-42DD-92A3-903CC5024907}" type="presOf" srcId="{CD729329-2D93-40BA-891D-F76C8A635C0E}" destId="{94FB2533-841B-4F53-837F-B13FDB4A18E3}" srcOrd="0" destOrd="0" presId="urn:microsoft.com/office/officeart/2008/layout/LinedList"/>
    <dgm:cxn modelId="{84CC9993-7A2F-4A7D-ACFE-E926110BB3FD}" type="presOf" srcId="{2D79A9C7-90BF-4BB4-9500-C0A4075D9E1F}" destId="{B650F900-FD50-4AD9-81C9-209103FA9F01}" srcOrd="0" destOrd="0" presId="urn:microsoft.com/office/officeart/2008/layout/LinedList"/>
    <dgm:cxn modelId="{E201F6BC-4226-42F2-A6B9-6EF0ABD853D6}" type="presOf" srcId="{F229CDF9-166A-4EDB-8534-D9E2234F6A5D}" destId="{50024D97-B012-4D05-A82C-012A2E936D7C}" srcOrd="0" destOrd="0" presId="urn:microsoft.com/office/officeart/2008/layout/LinedList"/>
    <dgm:cxn modelId="{674C02C4-CC15-4C63-9CEE-8EE5C9E486E0}" srcId="{F229CDF9-166A-4EDB-8534-D9E2234F6A5D}" destId="{2D79A9C7-90BF-4BB4-9500-C0A4075D9E1F}" srcOrd="0" destOrd="0" parTransId="{701B4B57-57E0-48D9-A161-ED394238AD33}" sibTransId="{6BA82D9B-5047-480F-A3B7-CD16E72D98EE}"/>
    <dgm:cxn modelId="{E6036CCD-1270-4E4C-89C9-27046C62760F}" type="presOf" srcId="{BF2A7846-7E74-4D82-885F-EFE1927EAC0C}" destId="{5D361EF6-145D-4060-9215-058598A7F5FD}" srcOrd="0" destOrd="0" presId="urn:microsoft.com/office/officeart/2008/layout/LinedList"/>
    <dgm:cxn modelId="{C0D7A7CE-374A-493C-8E40-F8EEFE576ABD}" srcId="{F229CDF9-166A-4EDB-8534-D9E2234F6A5D}" destId="{CD729329-2D93-40BA-891D-F76C8A635C0E}" srcOrd="2" destOrd="0" parTransId="{731E701A-5CA3-44B7-96D8-775EBB81DA6F}" sibTransId="{253BC70A-41B9-4D29-AF62-7C86FC02DBDC}"/>
    <dgm:cxn modelId="{AABCDDFD-C726-4878-B753-18474E92CE88}" srcId="{F229CDF9-166A-4EDB-8534-D9E2234F6A5D}" destId="{BE92C3F5-B682-4303-8403-5A388F1CB2EA}" srcOrd="3" destOrd="0" parTransId="{D6E0259C-C19D-45DB-BE02-2D0D9DBFFC15}" sibTransId="{0401EF2E-AB33-4CF1-AA8E-7511C13CFAFD}"/>
    <dgm:cxn modelId="{27428272-42B5-427D-B0CD-28B1930AD89B}" type="presParOf" srcId="{50024D97-B012-4D05-A82C-012A2E936D7C}" destId="{189EFBBE-E5D3-4342-A710-2155D242AB2B}" srcOrd="0" destOrd="0" presId="urn:microsoft.com/office/officeart/2008/layout/LinedList"/>
    <dgm:cxn modelId="{B79F3500-D8B4-4335-B9FD-568EC9FF37AD}" type="presParOf" srcId="{50024D97-B012-4D05-A82C-012A2E936D7C}" destId="{071DA736-B4D0-4D69-8624-E81FA9F3D424}" srcOrd="1" destOrd="0" presId="urn:microsoft.com/office/officeart/2008/layout/LinedList"/>
    <dgm:cxn modelId="{95CA3A86-030C-49B6-8662-39AAC1E43B3B}" type="presParOf" srcId="{071DA736-B4D0-4D69-8624-E81FA9F3D424}" destId="{B650F900-FD50-4AD9-81C9-209103FA9F01}" srcOrd="0" destOrd="0" presId="urn:microsoft.com/office/officeart/2008/layout/LinedList"/>
    <dgm:cxn modelId="{002F41A6-0F5D-45FE-8627-52330616E8D0}" type="presParOf" srcId="{071DA736-B4D0-4D69-8624-E81FA9F3D424}" destId="{6929930C-F7CA-4253-8ED4-594529656D58}" srcOrd="1" destOrd="0" presId="urn:microsoft.com/office/officeart/2008/layout/LinedList"/>
    <dgm:cxn modelId="{5F549727-7D7E-4E1F-A05B-5DBF3EE1606D}" type="presParOf" srcId="{50024D97-B012-4D05-A82C-012A2E936D7C}" destId="{B68DE63D-DA25-4269-A345-F1EDBA5F6AF8}" srcOrd="2" destOrd="0" presId="urn:microsoft.com/office/officeart/2008/layout/LinedList"/>
    <dgm:cxn modelId="{AD6D3A20-497A-4EE1-8A35-8799EC5E6FED}" type="presParOf" srcId="{50024D97-B012-4D05-A82C-012A2E936D7C}" destId="{907A297B-9538-4530-99CD-90A851191E01}" srcOrd="3" destOrd="0" presId="urn:microsoft.com/office/officeart/2008/layout/LinedList"/>
    <dgm:cxn modelId="{AD0C3F71-4E14-411C-8656-BB50AFE05167}" type="presParOf" srcId="{907A297B-9538-4530-99CD-90A851191E01}" destId="{5D361EF6-145D-4060-9215-058598A7F5FD}" srcOrd="0" destOrd="0" presId="urn:microsoft.com/office/officeart/2008/layout/LinedList"/>
    <dgm:cxn modelId="{235FCA5D-D1E4-4ED3-9FAB-B43B91970A08}" type="presParOf" srcId="{907A297B-9538-4530-99CD-90A851191E01}" destId="{A0DD0850-C44C-4A7C-ACD8-31F490429292}" srcOrd="1" destOrd="0" presId="urn:microsoft.com/office/officeart/2008/layout/LinedList"/>
    <dgm:cxn modelId="{849AEAD8-9CE7-4DAF-BE0B-C33167BB2684}" type="presParOf" srcId="{50024D97-B012-4D05-A82C-012A2E936D7C}" destId="{80DF392D-98AF-47CE-96F8-977D13BD4086}" srcOrd="4" destOrd="0" presId="urn:microsoft.com/office/officeart/2008/layout/LinedList"/>
    <dgm:cxn modelId="{1395FE3B-66CE-4B9A-8720-47912D355456}" type="presParOf" srcId="{50024D97-B012-4D05-A82C-012A2E936D7C}" destId="{0233041D-5FC4-42C3-9DB6-99F233ED6B0C}" srcOrd="5" destOrd="0" presId="urn:microsoft.com/office/officeart/2008/layout/LinedList"/>
    <dgm:cxn modelId="{812F7044-838B-4D02-8BB9-F5BA3E440FD1}" type="presParOf" srcId="{0233041D-5FC4-42C3-9DB6-99F233ED6B0C}" destId="{94FB2533-841B-4F53-837F-B13FDB4A18E3}" srcOrd="0" destOrd="0" presId="urn:microsoft.com/office/officeart/2008/layout/LinedList"/>
    <dgm:cxn modelId="{D0B35D93-497A-4C58-9786-84BBD135C6CF}" type="presParOf" srcId="{0233041D-5FC4-42C3-9DB6-99F233ED6B0C}" destId="{1A7F12AE-E77B-41EC-AC61-6C6482C37A95}" srcOrd="1" destOrd="0" presId="urn:microsoft.com/office/officeart/2008/layout/LinedList"/>
    <dgm:cxn modelId="{9BF5B8DF-C480-4031-903C-2D7DBA713BF3}" type="presParOf" srcId="{50024D97-B012-4D05-A82C-012A2E936D7C}" destId="{ABB4498A-C0D8-4F1E-A436-3EF11C98967D}" srcOrd="6" destOrd="0" presId="urn:microsoft.com/office/officeart/2008/layout/LinedList"/>
    <dgm:cxn modelId="{AB2149EE-6B83-4511-8D6E-00D4AC595C04}" type="presParOf" srcId="{50024D97-B012-4D05-A82C-012A2E936D7C}" destId="{8E922D70-E36C-4095-984D-2C26433C83B6}" srcOrd="7" destOrd="0" presId="urn:microsoft.com/office/officeart/2008/layout/LinedList"/>
    <dgm:cxn modelId="{50EBB720-CCD5-438B-BACF-A01E4FCA0698}" type="presParOf" srcId="{8E922D70-E36C-4095-984D-2C26433C83B6}" destId="{6701D4EA-49F9-4ACF-95B1-D60F16D59CB4}" srcOrd="0" destOrd="0" presId="urn:microsoft.com/office/officeart/2008/layout/LinedList"/>
    <dgm:cxn modelId="{AD08DB50-37E5-4DA1-9592-F1FCD35FB8ED}" type="presParOf" srcId="{8E922D70-E36C-4095-984D-2C26433C83B6}" destId="{FD68EEAB-55F0-4776-AEEC-1F0607BA6B13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4B0081F-E82B-44C4-A974-C91143197245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7533020-EA4C-4FE5-AB61-C0D90281D37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A quadrotor is a type of drone with four rotors arranged in a cross configuration.</a:t>
          </a:r>
        </a:p>
      </dgm:t>
    </dgm:pt>
    <dgm:pt modelId="{1330BF67-B90B-44A7-9092-CACC286CE538}" type="parTrans" cxnId="{628FF4AB-B053-4AA2-95F0-E605CAA102F7}">
      <dgm:prSet/>
      <dgm:spPr/>
      <dgm:t>
        <a:bodyPr/>
        <a:lstStyle/>
        <a:p>
          <a:endParaRPr lang="en-US"/>
        </a:p>
      </dgm:t>
    </dgm:pt>
    <dgm:pt modelId="{F5BEB27E-FFFB-4054-ACAF-B51F717EF1A9}" type="sibTrans" cxnId="{628FF4AB-B053-4AA2-95F0-E605CAA102F7}">
      <dgm:prSet/>
      <dgm:spPr/>
      <dgm:t>
        <a:bodyPr/>
        <a:lstStyle/>
        <a:p>
          <a:endParaRPr lang="en-US"/>
        </a:p>
      </dgm:t>
    </dgm:pt>
    <dgm:pt modelId="{62B800DF-8D33-4519-A43D-88030B8463E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It is a mechatronic system, integrating</a:t>
          </a:r>
        </a:p>
      </dgm:t>
    </dgm:pt>
    <dgm:pt modelId="{F8EAC832-FF71-4D05-878C-F1DB2F3EABF5}" type="parTrans" cxnId="{94C76023-D5DD-4928-A115-FBD3DD9E3B86}">
      <dgm:prSet/>
      <dgm:spPr/>
      <dgm:t>
        <a:bodyPr/>
        <a:lstStyle/>
        <a:p>
          <a:endParaRPr lang="en-US"/>
        </a:p>
      </dgm:t>
    </dgm:pt>
    <dgm:pt modelId="{33AE605F-DA5D-4A5B-8B12-4C4E39048D72}" type="sibTrans" cxnId="{94C76023-D5DD-4928-A115-FBD3DD9E3B86}">
      <dgm:prSet/>
      <dgm:spPr/>
      <dgm:t>
        <a:bodyPr/>
        <a:lstStyle/>
        <a:p>
          <a:endParaRPr lang="en-US"/>
        </a:p>
      </dgm:t>
    </dgm:pt>
    <dgm:pt modelId="{0489DA84-002C-4DED-8E49-E8E8975B07B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Mechanical structure </a:t>
          </a:r>
          <a:r>
            <a:rPr lang="en-US"/>
            <a:t>(frame, motors, propellers)</a:t>
          </a:r>
        </a:p>
      </dgm:t>
    </dgm:pt>
    <dgm:pt modelId="{1C994780-9EE0-4F67-8614-FA1BE38B7B78}" type="parTrans" cxnId="{D8F7884C-C9BB-4830-B13F-7E7BDF423B4B}">
      <dgm:prSet/>
      <dgm:spPr/>
      <dgm:t>
        <a:bodyPr/>
        <a:lstStyle/>
        <a:p>
          <a:endParaRPr lang="en-US"/>
        </a:p>
      </dgm:t>
    </dgm:pt>
    <dgm:pt modelId="{3BCE6DB4-C8FE-4E7C-852C-7F41FC7C2272}" type="sibTrans" cxnId="{D8F7884C-C9BB-4830-B13F-7E7BDF423B4B}">
      <dgm:prSet/>
      <dgm:spPr/>
      <dgm:t>
        <a:bodyPr/>
        <a:lstStyle/>
        <a:p>
          <a:endParaRPr lang="en-US"/>
        </a:p>
      </dgm:t>
    </dgm:pt>
    <dgm:pt modelId="{E84FB86D-BF4E-4F5D-9F3F-917312B6E65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Electronics</a:t>
          </a:r>
          <a:r>
            <a:rPr lang="en-US"/>
            <a:t> (flight controller, battery)</a:t>
          </a:r>
        </a:p>
      </dgm:t>
    </dgm:pt>
    <dgm:pt modelId="{B0B06070-6994-40E4-88CC-CD7CB0E6E00D}" type="parTrans" cxnId="{83AB1752-AA1C-4515-9EFC-E290A3BE3EEB}">
      <dgm:prSet/>
      <dgm:spPr/>
      <dgm:t>
        <a:bodyPr/>
        <a:lstStyle/>
        <a:p>
          <a:endParaRPr lang="en-US"/>
        </a:p>
      </dgm:t>
    </dgm:pt>
    <dgm:pt modelId="{29E0D48B-A894-4E48-850F-5D306656B847}" type="sibTrans" cxnId="{83AB1752-AA1C-4515-9EFC-E290A3BE3EEB}">
      <dgm:prSet/>
      <dgm:spPr/>
      <dgm:t>
        <a:bodyPr/>
        <a:lstStyle/>
        <a:p>
          <a:endParaRPr lang="en-US"/>
        </a:p>
      </dgm:t>
    </dgm:pt>
    <dgm:pt modelId="{B384EEFA-EC25-498F-83C2-94698666F34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Sensors</a:t>
          </a:r>
          <a:r>
            <a:rPr lang="en-US" dirty="0"/>
            <a:t> (IMU, gyroscope, accelerometer)</a:t>
          </a:r>
        </a:p>
      </dgm:t>
    </dgm:pt>
    <dgm:pt modelId="{02C50B92-E77F-4705-8CE3-E0741BA968B8}" type="parTrans" cxnId="{C522AC78-3F82-459B-B486-2F689C9183AF}">
      <dgm:prSet/>
      <dgm:spPr/>
      <dgm:t>
        <a:bodyPr/>
        <a:lstStyle/>
        <a:p>
          <a:endParaRPr lang="en-US"/>
        </a:p>
      </dgm:t>
    </dgm:pt>
    <dgm:pt modelId="{B6C28829-1EE0-4452-BABF-D6DD74953425}" type="sibTrans" cxnId="{C522AC78-3F82-459B-B486-2F689C9183AF}">
      <dgm:prSet/>
      <dgm:spPr/>
      <dgm:t>
        <a:bodyPr/>
        <a:lstStyle/>
        <a:p>
          <a:endParaRPr lang="en-US"/>
        </a:p>
      </dgm:t>
    </dgm:pt>
    <dgm:pt modelId="{F56CA9FA-DC83-44E5-BB19-6A7F73B0CBA0}" type="pres">
      <dgm:prSet presAssocID="{64B0081F-E82B-44C4-A974-C91143197245}" presName="root" presStyleCnt="0">
        <dgm:presLayoutVars>
          <dgm:dir/>
          <dgm:resizeHandles val="exact"/>
        </dgm:presLayoutVars>
      </dgm:prSet>
      <dgm:spPr/>
    </dgm:pt>
    <dgm:pt modelId="{6C8159C7-6142-4AD3-8917-91380D6C6726}" type="pres">
      <dgm:prSet presAssocID="{87533020-EA4C-4FE5-AB61-C0D90281D37D}" presName="compNode" presStyleCnt="0"/>
      <dgm:spPr/>
    </dgm:pt>
    <dgm:pt modelId="{32911CFF-A81C-48DF-9A17-7B0AE3ED729D}" type="pres">
      <dgm:prSet presAssocID="{87533020-EA4C-4FE5-AB61-C0D90281D37D}" presName="bgRect" presStyleLbl="bgShp" presStyleIdx="0" presStyleCnt="5"/>
      <dgm:spPr/>
    </dgm:pt>
    <dgm:pt modelId="{4835B1DC-5143-4E76-825D-5DEA0419CE92}" type="pres">
      <dgm:prSet presAssocID="{87533020-EA4C-4FE5-AB61-C0D90281D37D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licopter"/>
        </a:ext>
      </dgm:extLst>
    </dgm:pt>
    <dgm:pt modelId="{F24C6179-4C73-4068-A264-B8FB807EE8D2}" type="pres">
      <dgm:prSet presAssocID="{87533020-EA4C-4FE5-AB61-C0D90281D37D}" presName="spaceRect" presStyleCnt="0"/>
      <dgm:spPr/>
    </dgm:pt>
    <dgm:pt modelId="{BDE1C29B-F5CD-4A72-9550-C2B34575C3C6}" type="pres">
      <dgm:prSet presAssocID="{87533020-EA4C-4FE5-AB61-C0D90281D37D}" presName="parTx" presStyleLbl="revTx" presStyleIdx="0" presStyleCnt="5">
        <dgm:presLayoutVars>
          <dgm:chMax val="0"/>
          <dgm:chPref val="0"/>
        </dgm:presLayoutVars>
      </dgm:prSet>
      <dgm:spPr/>
    </dgm:pt>
    <dgm:pt modelId="{E0463BC4-B976-4C38-B8FF-E674FF7FBC4B}" type="pres">
      <dgm:prSet presAssocID="{F5BEB27E-FFFB-4054-ACAF-B51F717EF1A9}" presName="sibTrans" presStyleCnt="0"/>
      <dgm:spPr/>
    </dgm:pt>
    <dgm:pt modelId="{CCAB25CD-078B-4764-9BD3-DDFF7EAC68AC}" type="pres">
      <dgm:prSet presAssocID="{62B800DF-8D33-4519-A43D-88030B8463E5}" presName="compNode" presStyleCnt="0"/>
      <dgm:spPr/>
    </dgm:pt>
    <dgm:pt modelId="{670D0E8F-1455-4876-83FF-0C1AB7019601}" type="pres">
      <dgm:prSet presAssocID="{62B800DF-8D33-4519-A43D-88030B8463E5}" presName="bgRect" presStyleLbl="bgShp" presStyleIdx="1" presStyleCnt="5"/>
      <dgm:spPr/>
    </dgm:pt>
    <dgm:pt modelId="{2667C10D-10D6-4EE1-9F81-F8A1ADE2962B}" type="pres">
      <dgm:prSet presAssocID="{62B800DF-8D33-4519-A43D-88030B8463E5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erver"/>
        </a:ext>
      </dgm:extLst>
    </dgm:pt>
    <dgm:pt modelId="{D3CD8AE5-1ECC-4E63-BF49-AC83C830270C}" type="pres">
      <dgm:prSet presAssocID="{62B800DF-8D33-4519-A43D-88030B8463E5}" presName="spaceRect" presStyleCnt="0"/>
      <dgm:spPr/>
    </dgm:pt>
    <dgm:pt modelId="{0D1C4894-9912-4061-A47C-FE3669C27F88}" type="pres">
      <dgm:prSet presAssocID="{62B800DF-8D33-4519-A43D-88030B8463E5}" presName="parTx" presStyleLbl="revTx" presStyleIdx="1" presStyleCnt="5">
        <dgm:presLayoutVars>
          <dgm:chMax val="0"/>
          <dgm:chPref val="0"/>
        </dgm:presLayoutVars>
      </dgm:prSet>
      <dgm:spPr/>
    </dgm:pt>
    <dgm:pt modelId="{40A524EC-6B51-40DB-A7F3-3CD06C2A4328}" type="pres">
      <dgm:prSet presAssocID="{33AE605F-DA5D-4A5B-8B12-4C4E39048D72}" presName="sibTrans" presStyleCnt="0"/>
      <dgm:spPr/>
    </dgm:pt>
    <dgm:pt modelId="{68AD506B-CA67-4C02-A2E5-5B8316A3DD2F}" type="pres">
      <dgm:prSet presAssocID="{0489DA84-002C-4DED-8E49-E8E8975B07B9}" presName="compNode" presStyleCnt="0"/>
      <dgm:spPr/>
    </dgm:pt>
    <dgm:pt modelId="{175CCD90-310D-4DA9-BAD5-1287368418BA}" type="pres">
      <dgm:prSet presAssocID="{0489DA84-002C-4DED-8E49-E8E8975B07B9}" presName="bgRect" presStyleLbl="bgShp" presStyleIdx="2" presStyleCnt="5"/>
      <dgm:spPr/>
    </dgm:pt>
    <dgm:pt modelId="{B29359AC-BACB-4086-AFC9-D2AA5C00BCA9}" type="pres">
      <dgm:prSet presAssocID="{0489DA84-002C-4DED-8E49-E8E8975B07B9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ug boat"/>
        </a:ext>
      </dgm:extLst>
    </dgm:pt>
    <dgm:pt modelId="{ED7193AD-4703-49CC-87B0-B7E6B2C47594}" type="pres">
      <dgm:prSet presAssocID="{0489DA84-002C-4DED-8E49-E8E8975B07B9}" presName="spaceRect" presStyleCnt="0"/>
      <dgm:spPr/>
    </dgm:pt>
    <dgm:pt modelId="{87B3B07D-A836-4212-903F-1FBD0E0FA82E}" type="pres">
      <dgm:prSet presAssocID="{0489DA84-002C-4DED-8E49-E8E8975B07B9}" presName="parTx" presStyleLbl="revTx" presStyleIdx="2" presStyleCnt="5">
        <dgm:presLayoutVars>
          <dgm:chMax val="0"/>
          <dgm:chPref val="0"/>
        </dgm:presLayoutVars>
      </dgm:prSet>
      <dgm:spPr/>
    </dgm:pt>
    <dgm:pt modelId="{D7B91EF0-51D9-4AD5-ADE3-8C0F217E2BF9}" type="pres">
      <dgm:prSet presAssocID="{3BCE6DB4-C8FE-4E7C-852C-7F41FC7C2272}" presName="sibTrans" presStyleCnt="0"/>
      <dgm:spPr/>
    </dgm:pt>
    <dgm:pt modelId="{A8F53958-4795-4637-AD38-47FEFE03759F}" type="pres">
      <dgm:prSet presAssocID="{E84FB86D-BF4E-4F5D-9F3F-917312B6E653}" presName="compNode" presStyleCnt="0"/>
      <dgm:spPr/>
    </dgm:pt>
    <dgm:pt modelId="{63FA0074-FC57-4D81-B744-91611261DDA7}" type="pres">
      <dgm:prSet presAssocID="{E84FB86D-BF4E-4F5D-9F3F-917312B6E653}" presName="bgRect" presStyleLbl="bgShp" presStyleIdx="3" presStyleCnt="5"/>
      <dgm:spPr/>
    </dgm:pt>
    <dgm:pt modelId="{5A7919E7-E57B-4507-9C7C-020921F54EA1}" type="pres">
      <dgm:prSet presAssocID="{E84FB86D-BF4E-4F5D-9F3F-917312B6E653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ame controller"/>
        </a:ext>
      </dgm:extLst>
    </dgm:pt>
    <dgm:pt modelId="{5C9A422B-D996-4B28-A86E-AE8FFED96E56}" type="pres">
      <dgm:prSet presAssocID="{E84FB86D-BF4E-4F5D-9F3F-917312B6E653}" presName="spaceRect" presStyleCnt="0"/>
      <dgm:spPr/>
    </dgm:pt>
    <dgm:pt modelId="{527CCBDB-CA05-4221-9C56-425AF7CD08B6}" type="pres">
      <dgm:prSet presAssocID="{E84FB86D-BF4E-4F5D-9F3F-917312B6E653}" presName="parTx" presStyleLbl="revTx" presStyleIdx="3" presStyleCnt="5">
        <dgm:presLayoutVars>
          <dgm:chMax val="0"/>
          <dgm:chPref val="0"/>
        </dgm:presLayoutVars>
      </dgm:prSet>
      <dgm:spPr/>
    </dgm:pt>
    <dgm:pt modelId="{3673E239-A906-4F1F-840E-9E6D70EA4C97}" type="pres">
      <dgm:prSet presAssocID="{29E0D48B-A894-4E48-850F-5D306656B847}" presName="sibTrans" presStyleCnt="0"/>
      <dgm:spPr/>
    </dgm:pt>
    <dgm:pt modelId="{27E949F4-2E54-4BD8-A797-64DADD64416D}" type="pres">
      <dgm:prSet presAssocID="{B384EEFA-EC25-498F-83C2-94698666F34A}" presName="compNode" presStyleCnt="0"/>
      <dgm:spPr/>
    </dgm:pt>
    <dgm:pt modelId="{A3D36BDF-E88D-481F-A2DB-C27217EF6655}" type="pres">
      <dgm:prSet presAssocID="{B384EEFA-EC25-498F-83C2-94698666F34A}" presName="bgRect" presStyleLbl="bgShp" presStyleIdx="4" presStyleCnt="5"/>
      <dgm:spPr/>
    </dgm:pt>
    <dgm:pt modelId="{EE96D6CD-8245-49FA-9B2D-2E8694E5707C}" type="pres">
      <dgm:prSet presAssocID="{B384EEFA-EC25-498F-83C2-94698666F34A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rain"/>
        </a:ext>
      </dgm:extLst>
    </dgm:pt>
    <dgm:pt modelId="{A1CB74A1-FF0F-4365-BE0F-2F1764511D02}" type="pres">
      <dgm:prSet presAssocID="{B384EEFA-EC25-498F-83C2-94698666F34A}" presName="spaceRect" presStyleCnt="0"/>
      <dgm:spPr/>
    </dgm:pt>
    <dgm:pt modelId="{6E6C5A1D-E1B0-44DA-87FB-4CBE3796BF30}" type="pres">
      <dgm:prSet presAssocID="{B384EEFA-EC25-498F-83C2-94698666F34A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2D2F040A-9E84-4396-A0B5-12315AA40148}" type="presOf" srcId="{87533020-EA4C-4FE5-AB61-C0D90281D37D}" destId="{BDE1C29B-F5CD-4A72-9550-C2B34575C3C6}" srcOrd="0" destOrd="0" presId="urn:microsoft.com/office/officeart/2018/2/layout/IconVerticalSolidList"/>
    <dgm:cxn modelId="{94C76023-D5DD-4928-A115-FBD3DD9E3B86}" srcId="{64B0081F-E82B-44C4-A974-C91143197245}" destId="{62B800DF-8D33-4519-A43D-88030B8463E5}" srcOrd="1" destOrd="0" parTransId="{F8EAC832-FF71-4D05-878C-F1DB2F3EABF5}" sibTransId="{33AE605F-DA5D-4A5B-8B12-4C4E39048D72}"/>
    <dgm:cxn modelId="{9B8E565F-71CE-4654-B5F8-8262E7815C0E}" type="presOf" srcId="{B384EEFA-EC25-498F-83C2-94698666F34A}" destId="{6E6C5A1D-E1B0-44DA-87FB-4CBE3796BF30}" srcOrd="0" destOrd="0" presId="urn:microsoft.com/office/officeart/2018/2/layout/IconVerticalSolidList"/>
    <dgm:cxn modelId="{D8F7884C-C9BB-4830-B13F-7E7BDF423B4B}" srcId="{64B0081F-E82B-44C4-A974-C91143197245}" destId="{0489DA84-002C-4DED-8E49-E8E8975B07B9}" srcOrd="2" destOrd="0" parTransId="{1C994780-9EE0-4F67-8614-FA1BE38B7B78}" sibTransId="{3BCE6DB4-C8FE-4E7C-852C-7F41FC7C2272}"/>
    <dgm:cxn modelId="{83AB1752-AA1C-4515-9EFC-E290A3BE3EEB}" srcId="{64B0081F-E82B-44C4-A974-C91143197245}" destId="{E84FB86D-BF4E-4F5D-9F3F-917312B6E653}" srcOrd="3" destOrd="0" parTransId="{B0B06070-6994-40E4-88CC-CD7CB0E6E00D}" sibTransId="{29E0D48B-A894-4E48-850F-5D306656B847}"/>
    <dgm:cxn modelId="{C522AC78-3F82-459B-B486-2F689C9183AF}" srcId="{64B0081F-E82B-44C4-A974-C91143197245}" destId="{B384EEFA-EC25-498F-83C2-94698666F34A}" srcOrd="4" destOrd="0" parTransId="{02C50B92-E77F-4705-8CE3-E0741BA968B8}" sibTransId="{B6C28829-1EE0-4452-BABF-D6DD74953425}"/>
    <dgm:cxn modelId="{301D6DA4-4F99-4711-B7DC-BD8FF1D3D6A5}" type="presOf" srcId="{64B0081F-E82B-44C4-A974-C91143197245}" destId="{F56CA9FA-DC83-44E5-BB19-6A7F73B0CBA0}" srcOrd="0" destOrd="0" presId="urn:microsoft.com/office/officeart/2018/2/layout/IconVerticalSolidList"/>
    <dgm:cxn modelId="{628FF4AB-B053-4AA2-95F0-E605CAA102F7}" srcId="{64B0081F-E82B-44C4-A974-C91143197245}" destId="{87533020-EA4C-4FE5-AB61-C0D90281D37D}" srcOrd="0" destOrd="0" parTransId="{1330BF67-B90B-44A7-9092-CACC286CE538}" sibTransId="{F5BEB27E-FFFB-4054-ACAF-B51F717EF1A9}"/>
    <dgm:cxn modelId="{75F61CB9-9D50-4580-B751-2E1E0EFE9A47}" type="presOf" srcId="{E84FB86D-BF4E-4F5D-9F3F-917312B6E653}" destId="{527CCBDB-CA05-4221-9C56-425AF7CD08B6}" srcOrd="0" destOrd="0" presId="urn:microsoft.com/office/officeart/2018/2/layout/IconVerticalSolidList"/>
    <dgm:cxn modelId="{C95E43C5-9A4A-40A8-9DAD-F256DDC68690}" type="presOf" srcId="{62B800DF-8D33-4519-A43D-88030B8463E5}" destId="{0D1C4894-9912-4061-A47C-FE3669C27F88}" srcOrd="0" destOrd="0" presId="urn:microsoft.com/office/officeart/2018/2/layout/IconVerticalSolidList"/>
    <dgm:cxn modelId="{D2C9C4ED-948E-413F-B474-FA97FC447BE3}" type="presOf" srcId="{0489DA84-002C-4DED-8E49-E8E8975B07B9}" destId="{87B3B07D-A836-4212-903F-1FBD0E0FA82E}" srcOrd="0" destOrd="0" presId="urn:microsoft.com/office/officeart/2018/2/layout/IconVerticalSolidList"/>
    <dgm:cxn modelId="{C7183EB6-91CA-4E97-8D0C-667482B67BED}" type="presParOf" srcId="{F56CA9FA-DC83-44E5-BB19-6A7F73B0CBA0}" destId="{6C8159C7-6142-4AD3-8917-91380D6C6726}" srcOrd="0" destOrd="0" presId="urn:microsoft.com/office/officeart/2018/2/layout/IconVerticalSolidList"/>
    <dgm:cxn modelId="{32514284-6087-4416-8251-5921B2884919}" type="presParOf" srcId="{6C8159C7-6142-4AD3-8917-91380D6C6726}" destId="{32911CFF-A81C-48DF-9A17-7B0AE3ED729D}" srcOrd="0" destOrd="0" presId="urn:microsoft.com/office/officeart/2018/2/layout/IconVerticalSolidList"/>
    <dgm:cxn modelId="{BCB78838-60B4-45BC-8EE0-B3ED694D310C}" type="presParOf" srcId="{6C8159C7-6142-4AD3-8917-91380D6C6726}" destId="{4835B1DC-5143-4E76-825D-5DEA0419CE92}" srcOrd="1" destOrd="0" presId="urn:microsoft.com/office/officeart/2018/2/layout/IconVerticalSolidList"/>
    <dgm:cxn modelId="{87F5A6AC-F274-4BD1-8426-E9CE3039E2CA}" type="presParOf" srcId="{6C8159C7-6142-4AD3-8917-91380D6C6726}" destId="{F24C6179-4C73-4068-A264-B8FB807EE8D2}" srcOrd="2" destOrd="0" presId="urn:microsoft.com/office/officeart/2018/2/layout/IconVerticalSolidList"/>
    <dgm:cxn modelId="{9B911F20-45B4-4634-BC48-AA8A7C92C8EF}" type="presParOf" srcId="{6C8159C7-6142-4AD3-8917-91380D6C6726}" destId="{BDE1C29B-F5CD-4A72-9550-C2B34575C3C6}" srcOrd="3" destOrd="0" presId="urn:microsoft.com/office/officeart/2018/2/layout/IconVerticalSolidList"/>
    <dgm:cxn modelId="{77BC08C6-416C-455E-84C2-D7E0D1FCCB35}" type="presParOf" srcId="{F56CA9FA-DC83-44E5-BB19-6A7F73B0CBA0}" destId="{E0463BC4-B976-4C38-B8FF-E674FF7FBC4B}" srcOrd="1" destOrd="0" presId="urn:microsoft.com/office/officeart/2018/2/layout/IconVerticalSolidList"/>
    <dgm:cxn modelId="{E94A7D60-4FE6-49CD-AEE7-97778D5E3172}" type="presParOf" srcId="{F56CA9FA-DC83-44E5-BB19-6A7F73B0CBA0}" destId="{CCAB25CD-078B-4764-9BD3-DDFF7EAC68AC}" srcOrd="2" destOrd="0" presId="urn:microsoft.com/office/officeart/2018/2/layout/IconVerticalSolidList"/>
    <dgm:cxn modelId="{A48146A1-693F-4FC5-A2C2-98C7665FCF0E}" type="presParOf" srcId="{CCAB25CD-078B-4764-9BD3-DDFF7EAC68AC}" destId="{670D0E8F-1455-4876-83FF-0C1AB7019601}" srcOrd="0" destOrd="0" presId="urn:microsoft.com/office/officeart/2018/2/layout/IconVerticalSolidList"/>
    <dgm:cxn modelId="{4E867ED8-19A0-4154-827D-D612FC4313FF}" type="presParOf" srcId="{CCAB25CD-078B-4764-9BD3-DDFF7EAC68AC}" destId="{2667C10D-10D6-4EE1-9F81-F8A1ADE2962B}" srcOrd="1" destOrd="0" presId="urn:microsoft.com/office/officeart/2018/2/layout/IconVerticalSolidList"/>
    <dgm:cxn modelId="{7B3B416F-044E-4238-9B76-7B8B3C7B5BDC}" type="presParOf" srcId="{CCAB25CD-078B-4764-9BD3-DDFF7EAC68AC}" destId="{D3CD8AE5-1ECC-4E63-BF49-AC83C830270C}" srcOrd="2" destOrd="0" presId="urn:microsoft.com/office/officeart/2018/2/layout/IconVerticalSolidList"/>
    <dgm:cxn modelId="{A8FE5431-C278-4EBD-99E9-DACAC5A2E196}" type="presParOf" srcId="{CCAB25CD-078B-4764-9BD3-DDFF7EAC68AC}" destId="{0D1C4894-9912-4061-A47C-FE3669C27F88}" srcOrd="3" destOrd="0" presId="urn:microsoft.com/office/officeart/2018/2/layout/IconVerticalSolidList"/>
    <dgm:cxn modelId="{34C90C37-516C-484D-A520-DA615C8C853C}" type="presParOf" srcId="{F56CA9FA-DC83-44E5-BB19-6A7F73B0CBA0}" destId="{40A524EC-6B51-40DB-A7F3-3CD06C2A4328}" srcOrd="3" destOrd="0" presId="urn:microsoft.com/office/officeart/2018/2/layout/IconVerticalSolidList"/>
    <dgm:cxn modelId="{6A7B9CE3-BB4B-4122-9785-CE84082684ED}" type="presParOf" srcId="{F56CA9FA-DC83-44E5-BB19-6A7F73B0CBA0}" destId="{68AD506B-CA67-4C02-A2E5-5B8316A3DD2F}" srcOrd="4" destOrd="0" presId="urn:microsoft.com/office/officeart/2018/2/layout/IconVerticalSolidList"/>
    <dgm:cxn modelId="{2C605DAD-3271-4421-A6CE-7181C96F8292}" type="presParOf" srcId="{68AD506B-CA67-4C02-A2E5-5B8316A3DD2F}" destId="{175CCD90-310D-4DA9-BAD5-1287368418BA}" srcOrd="0" destOrd="0" presId="urn:microsoft.com/office/officeart/2018/2/layout/IconVerticalSolidList"/>
    <dgm:cxn modelId="{956AEF29-E4BF-4591-9608-136A368D677E}" type="presParOf" srcId="{68AD506B-CA67-4C02-A2E5-5B8316A3DD2F}" destId="{B29359AC-BACB-4086-AFC9-D2AA5C00BCA9}" srcOrd="1" destOrd="0" presId="urn:microsoft.com/office/officeart/2018/2/layout/IconVerticalSolidList"/>
    <dgm:cxn modelId="{4B06A3F6-5B85-44E4-A673-595C40EE2398}" type="presParOf" srcId="{68AD506B-CA67-4C02-A2E5-5B8316A3DD2F}" destId="{ED7193AD-4703-49CC-87B0-B7E6B2C47594}" srcOrd="2" destOrd="0" presId="urn:microsoft.com/office/officeart/2018/2/layout/IconVerticalSolidList"/>
    <dgm:cxn modelId="{0F2A44F9-40AE-476F-B01C-CBFD94D1259A}" type="presParOf" srcId="{68AD506B-CA67-4C02-A2E5-5B8316A3DD2F}" destId="{87B3B07D-A836-4212-903F-1FBD0E0FA82E}" srcOrd="3" destOrd="0" presId="urn:microsoft.com/office/officeart/2018/2/layout/IconVerticalSolidList"/>
    <dgm:cxn modelId="{FFD9CA59-0495-492D-BFE9-C2025799DBD2}" type="presParOf" srcId="{F56CA9FA-DC83-44E5-BB19-6A7F73B0CBA0}" destId="{D7B91EF0-51D9-4AD5-ADE3-8C0F217E2BF9}" srcOrd="5" destOrd="0" presId="urn:microsoft.com/office/officeart/2018/2/layout/IconVerticalSolidList"/>
    <dgm:cxn modelId="{5910B877-6BF2-45AB-AD6C-22A0FFB7A89D}" type="presParOf" srcId="{F56CA9FA-DC83-44E5-BB19-6A7F73B0CBA0}" destId="{A8F53958-4795-4637-AD38-47FEFE03759F}" srcOrd="6" destOrd="0" presId="urn:microsoft.com/office/officeart/2018/2/layout/IconVerticalSolidList"/>
    <dgm:cxn modelId="{311C18A6-8BC5-4EFB-B7DD-53A8C60FC85D}" type="presParOf" srcId="{A8F53958-4795-4637-AD38-47FEFE03759F}" destId="{63FA0074-FC57-4D81-B744-91611261DDA7}" srcOrd="0" destOrd="0" presId="urn:microsoft.com/office/officeart/2018/2/layout/IconVerticalSolidList"/>
    <dgm:cxn modelId="{C4D60C1C-E96F-48A2-A6AE-8396335585DE}" type="presParOf" srcId="{A8F53958-4795-4637-AD38-47FEFE03759F}" destId="{5A7919E7-E57B-4507-9C7C-020921F54EA1}" srcOrd="1" destOrd="0" presId="urn:microsoft.com/office/officeart/2018/2/layout/IconVerticalSolidList"/>
    <dgm:cxn modelId="{FE410930-5B1A-49C6-B8EE-47AFB6B42EC5}" type="presParOf" srcId="{A8F53958-4795-4637-AD38-47FEFE03759F}" destId="{5C9A422B-D996-4B28-A86E-AE8FFED96E56}" srcOrd="2" destOrd="0" presId="urn:microsoft.com/office/officeart/2018/2/layout/IconVerticalSolidList"/>
    <dgm:cxn modelId="{3AF947A8-F3EE-4F1E-A714-A965AE09C4A7}" type="presParOf" srcId="{A8F53958-4795-4637-AD38-47FEFE03759F}" destId="{527CCBDB-CA05-4221-9C56-425AF7CD08B6}" srcOrd="3" destOrd="0" presId="urn:microsoft.com/office/officeart/2018/2/layout/IconVerticalSolidList"/>
    <dgm:cxn modelId="{8E26BA38-7637-48F3-AF9F-1B372A7B32F6}" type="presParOf" srcId="{F56CA9FA-DC83-44E5-BB19-6A7F73B0CBA0}" destId="{3673E239-A906-4F1F-840E-9E6D70EA4C97}" srcOrd="7" destOrd="0" presId="urn:microsoft.com/office/officeart/2018/2/layout/IconVerticalSolidList"/>
    <dgm:cxn modelId="{B4478A15-E6DD-4766-A60B-4F88FFEB5F89}" type="presParOf" srcId="{F56CA9FA-DC83-44E5-BB19-6A7F73B0CBA0}" destId="{27E949F4-2E54-4BD8-A797-64DADD64416D}" srcOrd="8" destOrd="0" presId="urn:microsoft.com/office/officeart/2018/2/layout/IconVerticalSolidList"/>
    <dgm:cxn modelId="{00D50C8F-5AF0-476D-926A-68E17031B739}" type="presParOf" srcId="{27E949F4-2E54-4BD8-A797-64DADD64416D}" destId="{A3D36BDF-E88D-481F-A2DB-C27217EF6655}" srcOrd="0" destOrd="0" presId="urn:microsoft.com/office/officeart/2018/2/layout/IconVerticalSolidList"/>
    <dgm:cxn modelId="{7CEAC635-D599-42B9-AB90-66254F18B1F0}" type="presParOf" srcId="{27E949F4-2E54-4BD8-A797-64DADD64416D}" destId="{EE96D6CD-8245-49FA-9B2D-2E8694E5707C}" srcOrd="1" destOrd="0" presId="urn:microsoft.com/office/officeart/2018/2/layout/IconVerticalSolidList"/>
    <dgm:cxn modelId="{D4729D7D-28EF-465F-A0AC-A44FFDE10D38}" type="presParOf" srcId="{27E949F4-2E54-4BD8-A797-64DADD64416D}" destId="{A1CB74A1-FF0F-4365-BE0F-2F1764511D02}" srcOrd="2" destOrd="0" presId="urn:microsoft.com/office/officeart/2018/2/layout/IconVerticalSolidList"/>
    <dgm:cxn modelId="{61E04A56-DC43-427E-B9EE-C5EF1F7B5698}" type="presParOf" srcId="{27E949F4-2E54-4BD8-A797-64DADD64416D}" destId="{6E6C5A1D-E1B0-44DA-87FB-4CBE3796BF30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E1884CB-75C1-462B-9AFE-1AA6A5880D9E}" type="doc">
      <dgm:prSet loTypeId="urn:microsoft.com/office/officeart/2008/layout/LinedList" loCatId="list" qsTypeId="urn:microsoft.com/office/officeart/2005/8/quickstyle/simple4" qsCatId="simple" csTypeId="urn:microsoft.com/office/officeart/2005/8/colors/accent3_2" csCatId="accent3"/>
      <dgm:spPr/>
      <dgm:t>
        <a:bodyPr/>
        <a:lstStyle/>
        <a:p>
          <a:endParaRPr lang="en-ZA"/>
        </a:p>
      </dgm:t>
    </dgm:pt>
    <dgm:pt modelId="{F707ABF6-79A9-4D5E-8F32-E66F7BFB7714}">
      <dgm:prSet/>
      <dgm:spPr/>
      <dgm:t>
        <a:bodyPr/>
        <a:lstStyle/>
        <a:p>
          <a:r>
            <a:rPr lang="en-US" dirty="0"/>
            <a:t>Freehand Throw Hovering – Drone stabilizes after being launched by hand.</a:t>
          </a:r>
          <a:endParaRPr lang="en-ZA" dirty="0"/>
        </a:p>
      </dgm:t>
    </dgm:pt>
    <dgm:pt modelId="{6D79F698-90C8-471E-BADC-E6755D6E8EFE}" type="parTrans" cxnId="{806D2125-985A-4869-9266-A4D4AFDBBA54}">
      <dgm:prSet/>
      <dgm:spPr/>
      <dgm:t>
        <a:bodyPr/>
        <a:lstStyle/>
        <a:p>
          <a:endParaRPr lang="en-ZA"/>
        </a:p>
      </dgm:t>
    </dgm:pt>
    <dgm:pt modelId="{973D9381-669E-4787-BF2E-D42617B4217C}" type="sibTrans" cxnId="{806D2125-985A-4869-9266-A4D4AFDBBA54}">
      <dgm:prSet/>
      <dgm:spPr/>
      <dgm:t>
        <a:bodyPr/>
        <a:lstStyle/>
        <a:p>
          <a:endParaRPr lang="en-ZA"/>
        </a:p>
      </dgm:t>
    </dgm:pt>
    <dgm:pt modelId="{D88BCF63-A956-489D-8C31-E0CA089EF385}">
      <dgm:prSet/>
      <dgm:spPr/>
      <dgm:t>
        <a:bodyPr/>
        <a:lstStyle/>
        <a:p>
          <a:r>
            <a:rPr lang="en-US"/>
            <a:t>Recovery from Free Fall – Detects and recovers from uncontrolled descent.</a:t>
          </a:r>
          <a:endParaRPr lang="en-ZA"/>
        </a:p>
      </dgm:t>
    </dgm:pt>
    <dgm:pt modelId="{D059AADF-FD78-4705-8E03-83C506FCE69C}" type="parTrans" cxnId="{6A80AC97-FCDA-43A1-977B-1DBD29E4664D}">
      <dgm:prSet/>
      <dgm:spPr/>
      <dgm:t>
        <a:bodyPr/>
        <a:lstStyle/>
        <a:p>
          <a:endParaRPr lang="en-ZA"/>
        </a:p>
      </dgm:t>
    </dgm:pt>
    <dgm:pt modelId="{CB58CBB7-B12F-41C6-9FBF-31E36A4EF824}" type="sibTrans" cxnId="{6A80AC97-FCDA-43A1-977B-1DBD29E4664D}">
      <dgm:prSet/>
      <dgm:spPr/>
      <dgm:t>
        <a:bodyPr/>
        <a:lstStyle/>
        <a:p>
          <a:endParaRPr lang="en-ZA"/>
        </a:p>
      </dgm:t>
    </dgm:pt>
    <dgm:pt modelId="{46E84435-F2D7-4EFF-AE7F-3E5EC57EAD33}">
      <dgm:prSet/>
      <dgm:spPr/>
      <dgm:t>
        <a:bodyPr/>
        <a:lstStyle/>
        <a:p>
          <a:r>
            <a:rPr lang="en-US"/>
            <a:t>Upside-Down Recovery – Reorients from inverted position to stable hover.</a:t>
          </a:r>
          <a:endParaRPr lang="en-ZA"/>
        </a:p>
      </dgm:t>
    </dgm:pt>
    <dgm:pt modelId="{9B35B170-A2F9-46C8-AD37-8B07E7015D98}" type="parTrans" cxnId="{95FA683F-1780-4D79-B68C-17C365BFA6E2}">
      <dgm:prSet/>
      <dgm:spPr/>
      <dgm:t>
        <a:bodyPr/>
        <a:lstStyle/>
        <a:p>
          <a:endParaRPr lang="en-ZA"/>
        </a:p>
      </dgm:t>
    </dgm:pt>
    <dgm:pt modelId="{11368326-1A5C-45EC-AFF5-10A3F44164A8}" type="sibTrans" cxnId="{95FA683F-1780-4D79-B68C-17C365BFA6E2}">
      <dgm:prSet/>
      <dgm:spPr/>
      <dgm:t>
        <a:bodyPr/>
        <a:lstStyle/>
        <a:p>
          <a:endParaRPr lang="en-ZA"/>
        </a:p>
      </dgm:t>
    </dgm:pt>
    <dgm:pt modelId="{F684E35A-26F7-4AE5-8703-4CC294EDA52C}" type="pres">
      <dgm:prSet presAssocID="{7E1884CB-75C1-462B-9AFE-1AA6A5880D9E}" presName="vert0" presStyleCnt="0">
        <dgm:presLayoutVars>
          <dgm:dir/>
          <dgm:animOne val="branch"/>
          <dgm:animLvl val="lvl"/>
        </dgm:presLayoutVars>
      </dgm:prSet>
      <dgm:spPr/>
    </dgm:pt>
    <dgm:pt modelId="{6B4DD5BA-38A4-4DC0-9865-B9A6FC4481E1}" type="pres">
      <dgm:prSet presAssocID="{F707ABF6-79A9-4D5E-8F32-E66F7BFB7714}" presName="thickLine" presStyleLbl="alignNode1" presStyleIdx="0" presStyleCnt="3"/>
      <dgm:spPr/>
    </dgm:pt>
    <dgm:pt modelId="{6190F44F-EA25-47FE-9A3C-3500F9F7D6BD}" type="pres">
      <dgm:prSet presAssocID="{F707ABF6-79A9-4D5E-8F32-E66F7BFB7714}" presName="horz1" presStyleCnt="0"/>
      <dgm:spPr/>
    </dgm:pt>
    <dgm:pt modelId="{AA59035F-927D-4FAE-9B98-0E053D4F64A9}" type="pres">
      <dgm:prSet presAssocID="{F707ABF6-79A9-4D5E-8F32-E66F7BFB7714}" presName="tx1" presStyleLbl="revTx" presStyleIdx="0" presStyleCnt="3"/>
      <dgm:spPr/>
    </dgm:pt>
    <dgm:pt modelId="{A0A3776C-8F15-4A88-AFD7-5A3E23689F56}" type="pres">
      <dgm:prSet presAssocID="{F707ABF6-79A9-4D5E-8F32-E66F7BFB7714}" presName="vert1" presStyleCnt="0"/>
      <dgm:spPr/>
    </dgm:pt>
    <dgm:pt modelId="{93EE550D-49F6-43C8-A782-D8684441187A}" type="pres">
      <dgm:prSet presAssocID="{D88BCF63-A956-489D-8C31-E0CA089EF385}" presName="thickLine" presStyleLbl="alignNode1" presStyleIdx="1" presStyleCnt="3"/>
      <dgm:spPr/>
    </dgm:pt>
    <dgm:pt modelId="{F6F8595E-617D-461A-B0F8-6B9D9B0DE3F6}" type="pres">
      <dgm:prSet presAssocID="{D88BCF63-A956-489D-8C31-E0CA089EF385}" presName="horz1" presStyleCnt="0"/>
      <dgm:spPr/>
    </dgm:pt>
    <dgm:pt modelId="{C0A13EC3-9459-412E-B41B-B84C1702E728}" type="pres">
      <dgm:prSet presAssocID="{D88BCF63-A956-489D-8C31-E0CA089EF385}" presName="tx1" presStyleLbl="revTx" presStyleIdx="1" presStyleCnt="3"/>
      <dgm:spPr/>
    </dgm:pt>
    <dgm:pt modelId="{0E6557A0-EFC0-4168-B556-27023E51998E}" type="pres">
      <dgm:prSet presAssocID="{D88BCF63-A956-489D-8C31-E0CA089EF385}" presName="vert1" presStyleCnt="0"/>
      <dgm:spPr/>
    </dgm:pt>
    <dgm:pt modelId="{BE358E92-B830-4E0C-913E-74DC278290BC}" type="pres">
      <dgm:prSet presAssocID="{46E84435-F2D7-4EFF-AE7F-3E5EC57EAD33}" presName="thickLine" presStyleLbl="alignNode1" presStyleIdx="2" presStyleCnt="3"/>
      <dgm:spPr/>
    </dgm:pt>
    <dgm:pt modelId="{91F42A32-0C77-491C-BAB7-57526DFD9114}" type="pres">
      <dgm:prSet presAssocID="{46E84435-F2D7-4EFF-AE7F-3E5EC57EAD33}" presName="horz1" presStyleCnt="0"/>
      <dgm:spPr/>
    </dgm:pt>
    <dgm:pt modelId="{0ABFA216-B94E-4D9A-A7C4-D54192D48B57}" type="pres">
      <dgm:prSet presAssocID="{46E84435-F2D7-4EFF-AE7F-3E5EC57EAD33}" presName="tx1" presStyleLbl="revTx" presStyleIdx="2" presStyleCnt="3"/>
      <dgm:spPr/>
    </dgm:pt>
    <dgm:pt modelId="{2C545565-C223-4241-B1CD-445241F3FB05}" type="pres">
      <dgm:prSet presAssocID="{46E84435-F2D7-4EFF-AE7F-3E5EC57EAD33}" presName="vert1" presStyleCnt="0"/>
      <dgm:spPr/>
    </dgm:pt>
  </dgm:ptLst>
  <dgm:cxnLst>
    <dgm:cxn modelId="{806D2125-985A-4869-9266-A4D4AFDBBA54}" srcId="{7E1884CB-75C1-462B-9AFE-1AA6A5880D9E}" destId="{F707ABF6-79A9-4D5E-8F32-E66F7BFB7714}" srcOrd="0" destOrd="0" parTransId="{6D79F698-90C8-471E-BADC-E6755D6E8EFE}" sibTransId="{973D9381-669E-4787-BF2E-D42617B4217C}"/>
    <dgm:cxn modelId="{95FA683F-1780-4D79-B68C-17C365BFA6E2}" srcId="{7E1884CB-75C1-462B-9AFE-1AA6A5880D9E}" destId="{46E84435-F2D7-4EFF-AE7F-3E5EC57EAD33}" srcOrd="2" destOrd="0" parTransId="{9B35B170-A2F9-46C8-AD37-8B07E7015D98}" sibTransId="{11368326-1A5C-45EC-AFF5-10A3F44164A8}"/>
    <dgm:cxn modelId="{D861F64C-20BD-4FB7-A9C6-F1D122F24565}" type="presOf" srcId="{D88BCF63-A956-489D-8C31-E0CA089EF385}" destId="{C0A13EC3-9459-412E-B41B-B84C1702E728}" srcOrd="0" destOrd="0" presId="urn:microsoft.com/office/officeart/2008/layout/LinedList"/>
    <dgm:cxn modelId="{CB726287-BFD9-4BB6-AACE-B095CD73A4FB}" type="presOf" srcId="{46E84435-F2D7-4EFF-AE7F-3E5EC57EAD33}" destId="{0ABFA216-B94E-4D9A-A7C4-D54192D48B57}" srcOrd="0" destOrd="0" presId="urn:microsoft.com/office/officeart/2008/layout/LinedList"/>
    <dgm:cxn modelId="{6A80AC97-FCDA-43A1-977B-1DBD29E4664D}" srcId="{7E1884CB-75C1-462B-9AFE-1AA6A5880D9E}" destId="{D88BCF63-A956-489D-8C31-E0CA089EF385}" srcOrd="1" destOrd="0" parTransId="{D059AADF-FD78-4705-8E03-83C506FCE69C}" sibTransId="{CB58CBB7-B12F-41C6-9FBF-31E36A4EF824}"/>
    <dgm:cxn modelId="{6B47DDB0-2408-4F8A-9360-6689F0667E89}" type="presOf" srcId="{7E1884CB-75C1-462B-9AFE-1AA6A5880D9E}" destId="{F684E35A-26F7-4AE5-8703-4CC294EDA52C}" srcOrd="0" destOrd="0" presId="urn:microsoft.com/office/officeart/2008/layout/LinedList"/>
    <dgm:cxn modelId="{515F4CC6-FC77-45F5-85C7-8C915DFF2CB2}" type="presOf" srcId="{F707ABF6-79A9-4D5E-8F32-E66F7BFB7714}" destId="{AA59035F-927D-4FAE-9B98-0E053D4F64A9}" srcOrd="0" destOrd="0" presId="urn:microsoft.com/office/officeart/2008/layout/LinedList"/>
    <dgm:cxn modelId="{6E4B8352-FF30-4A34-B40B-F68FFCEDC509}" type="presParOf" srcId="{F684E35A-26F7-4AE5-8703-4CC294EDA52C}" destId="{6B4DD5BA-38A4-4DC0-9865-B9A6FC4481E1}" srcOrd="0" destOrd="0" presId="urn:microsoft.com/office/officeart/2008/layout/LinedList"/>
    <dgm:cxn modelId="{470E41F8-F5F6-47BB-814A-97D468D004B7}" type="presParOf" srcId="{F684E35A-26F7-4AE5-8703-4CC294EDA52C}" destId="{6190F44F-EA25-47FE-9A3C-3500F9F7D6BD}" srcOrd="1" destOrd="0" presId="urn:microsoft.com/office/officeart/2008/layout/LinedList"/>
    <dgm:cxn modelId="{E2D02EAF-104D-4400-B3CD-67136225A1DC}" type="presParOf" srcId="{6190F44F-EA25-47FE-9A3C-3500F9F7D6BD}" destId="{AA59035F-927D-4FAE-9B98-0E053D4F64A9}" srcOrd="0" destOrd="0" presId="urn:microsoft.com/office/officeart/2008/layout/LinedList"/>
    <dgm:cxn modelId="{5D07D7ED-8666-400E-B77D-E2183D2F43D2}" type="presParOf" srcId="{6190F44F-EA25-47FE-9A3C-3500F9F7D6BD}" destId="{A0A3776C-8F15-4A88-AFD7-5A3E23689F56}" srcOrd="1" destOrd="0" presId="urn:microsoft.com/office/officeart/2008/layout/LinedList"/>
    <dgm:cxn modelId="{7E4F41F1-BA0C-4CDE-9051-E6FB0AD6C188}" type="presParOf" srcId="{F684E35A-26F7-4AE5-8703-4CC294EDA52C}" destId="{93EE550D-49F6-43C8-A782-D8684441187A}" srcOrd="2" destOrd="0" presId="urn:microsoft.com/office/officeart/2008/layout/LinedList"/>
    <dgm:cxn modelId="{B9218792-63CB-4977-9DB3-64E503B32B28}" type="presParOf" srcId="{F684E35A-26F7-4AE5-8703-4CC294EDA52C}" destId="{F6F8595E-617D-461A-B0F8-6B9D9B0DE3F6}" srcOrd="3" destOrd="0" presId="urn:microsoft.com/office/officeart/2008/layout/LinedList"/>
    <dgm:cxn modelId="{8D0EE0D4-6A63-454B-9611-C4F2E4C55814}" type="presParOf" srcId="{F6F8595E-617D-461A-B0F8-6B9D9B0DE3F6}" destId="{C0A13EC3-9459-412E-B41B-B84C1702E728}" srcOrd="0" destOrd="0" presId="urn:microsoft.com/office/officeart/2008/layout/LinedList"/>
    <dgm:cxn modelId="{AD93DDCE-6F1A-4143-B831-2E6DD4250217}" type="presParOf" srcId="{F6F8595E-617D-461A-B0F8-6B9D9B0DE3F6}" destId="{0E6557A0-EFC0-4168-B556-27023E51998E}" srcOrd="1" destOrd="0" presId="urn:microsoft.com/office/officeart/2008/layout/LinedList"/>
    <dgm:cxn modelId="{0045E6E6-6675-4270-8F27-90CBB08D27F2}" type="presParOf" srcId="{F684E35A-26F7-4AE5-8703-4CC294EDA52C}" destId="{BE358E92-B830-4E0C-913E-74DC278290BC}" srcOrd="4" destOrd="0" presId="urn:microsoft.com/office/officeart/2008/layout/LinedList"/>
    <dgm:cxn modelId="{72A3DBF0-0DE2-4D71-8B8B-6F23D7FDD44D}" type="presParOf" srcId="{F684E35A-26F7-4AE5-8703-4CC294EDA52C}" destId="{91F42A32-0C77-491C-BAB7-57526DFD9114}" srcOrd="5" destOrd="0" presId="urn:microsoft.com/office/officeart/2008/layout/LinedList"/>
    <dgm:cxn modelId="{4DED2824-7968-45A1-91FE-1835C11B18C2}" type="presParOf" srcId="{91F42A32-0C77-491C-BAB7-57526DFD9114}" destId="{0ABFA216-B94E-4D9A-A7C4-D54192D48B57}" srcOrd="0" destOrd="0" presId="urn:microsoft.com/office/officeart/2008/layout/LinedList"/>
    <dgm:cxn modelId="{39EA93EE-6398-4201-BE33-60766D926D0E}" type="presParOf" srcId="{91F42A32-0C77-491C-BAB7-57526DFD9114}" destId="{2C545565-C223-4241-B1CD-445241F3FB05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9EFBBE-E5D3-4342-A710-2155D242AB2B}">
      <dsp:nvSpPr>
        <dsp:cNvPr id="0" name=""/>
        <dsp:cNvSpPr/>
      </dsp:nvSpPr>
      <dsp:spPr>
        <a:xfrm>
          <a:off x="0" y="0"/>
          <a:ext cx="4959603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B650F900-FD50-4AD9-81C9-209103FA9F01}">
      <dsp:nvSpPr>
        <dsp:cNvPr id="0" name=""/>
        <dsp:cNvSpPr/>
      </dsp:nvSpPr>
      <dsp:spPr>
        <a:xfrm>
          <a:off x="0" y="0"/>
          <a:ext cx="4959603" cy="8806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High-rise buildings are difficult and dangerous to inspect using scaffolds, cranes, or ropes.</a:t>
          </a:r>
          <a:endParaRPr lang="en-ZA" sz="1900" kern="1200" dirty="0"/>
        </a:p>
      </dsp:txBody>
      <dsp:txXfrm>
        <a:off x="0" y="0"/>
        <a:ext cx="4959603" cy="880642"/>
      </dsp:txXfrm>
    </dsp:sp>
    <dsp:sp modelId="{B68DE63D-DA25-4269-A345-F1EDBA5F6AF8}">
      <dsp:nvSpPr>
        <dsp:cNvPr id="0" name=""/>
        <dsp:cNvSpPr/>
      </dsp:nvSpPr>
      <dsp:spPr>
        <a:xfrm>
          <a:off x="0" y="880642"/>
          <a:ext cx="4959603" cy="0"/>
        </a:xfrm>
        <a:prstGeom prst="line">
          <a:avLst/>
        </a:prstGeom>
        <a:solidFill>
          <a:schemeClr val="accent5">
            <a:hueOff val="-4050717"/>
            <a:satOff val="-275"/>
            <a:lumOff val="654"/>
            <a:alphaOff val="0"/>
          </a:schemeClr>
        </a:solidFill>
        <a:ln w="19050" cap="flat" cmpd="sng" algn="ctr">
          <a:solidFill>
            <a:schemeClr val="accent5">
              <a:hueOff val="-4050717"/>
              <a:satOff val="-275"/>
              <a:lumOff val="65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5D361EF6-145D-4060-9215-058598A7F5FD}">
      <dsp:nvSpPr>
        <dsp:cNvPr id="0" name=""/>
        <dsp:cNvSpPr/>
      </dsp:nvSpPr>
      <dsp:spPr>
        <a:xfrm>
          <a:off x="0" y="880642"/>
          <a:ext cx="4959603" cy="8806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These methods are slow, costly, and pose risks to human inspectors.</a:t>
          </a:r>
          <a:endParaRPr lang="en-ZA" sz="1900" kern="1200" dirty="0"/>
        </a:p>
      </dsp:txBody>
      <dsp:txXfrm>
        <a:off x="0" y="880642"/>
        <a:ext cx="4959603" cy="880642"/>
      </dsp:txXfrm>
    </dsp:sp>
    <dsp:sp modelId="{80DF392D-98AF-47CE-96F8-977D13BD4086}">
      <dsp:nvSpPr>
        <dsp:cNvPr id="0" name=""/>
        <dsp:cNvSpPr/>
      </dsp:nvSpPr>
      <dsp:spPr>
        <a:xfrm>
          <a:off x="0" y="1761284"/>
          <a:ext cx="4959603" cy="0"/>
        </a:xfrm>
        <a:prstGeom prst="line">
          <a:avLst/>
        </a:prstGeom>
        <a:solidFill>
          <a:schemeClr val="accent5">
            <a:hueOff val="-8101434"/>
            <a:satOff val="-551"/>
            <a:lumOff val="1307"/>
            <a:alphaOff val="0"/>
          </a:schemeClr>
        </a:solidFill>
        <a:ln w="19050" cap="flat" cmpd="sng" algn="ctr">
          <a:solidFill>
            <a:schemeClr val="accent5">
              <a:hueOff val="-8101434"/>
              <a:satOff val="-551"/>
              <a:lumOff val="130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94FB2533-841B-4F53-837F-B13FDB4A18E3}">
      <dsp:nvSpPr>
        <dsp:cNvPr id="0" name=""/>
        <dsp:cNvSpPr/>
      </dsp:nvSpPr>
      <dsp:spPr>
        <a:xfrm>
          <a:off x="0" y="1761284"/>
          <a:ext cx="4959603" cy="8806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Drones offer a safe, cost-effective, and non-invasive solution.</a:t>
          </a:r>
          <a:endParaRPr lang="en-ZA" sz="1900" kern="1200" dirty="0"/>
        </a:p>
      </dsp:txBody>
      <dsp:txXfrm>
        <a:off x="0" y="1761284"/>
        <a:ext cx="4959603" cy="880642"/>
      </dsp:txXfrm>
    </dsp:sp>
    <dsp:sp modelId="{ABB4498A-C0D8-4F1E-A436-3EF11C98967D}">
      <dsp:nvSpPr>
        <dsp:cNvPr id="0" name=""/>
        <dsp:cNvSpPr/>
      </dsp:nvSpPr>
      <dsp:spPr>
        <a:xfrm>
          <a:off x="0" y="2641926"/>
          <a:ext cx="4959603" cy="0"/>
        </a:xfrm>
        <a:prstGeom prst="line">
          <a:avLst/>
        </a:prstGeom>
        <a:solidFill>
          <a:schemeClr val="accent5">
            <a:hueOff val="-12152150"/>
            <a:satOff val="-826"/>
            <a:lumOff val="1961"/>
            <a:alphaOff val="0"/>
          </a:schemeClr>
        </a:solidFill>
        <a:ln w="19050" cap="flat" cmpd="sng" algn="ctr">
          <a:solidFill>
            <a:schemeClr val="accent5">
              <a:hueOff val="-12152150"/>
              <a:satOff val="-826"/>
              <a:lumOff val="196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6701D4EA-49F9-4ACF-95B1-D60F16D59CB4}">
      <dsp:nvSpPr>
        <dsp:cNvPr id="0" name=""/>
        <dsp:cNvSpPr/>
      </dsp:nvSpPr>
      <dsp:spPr>
        <a:xfrm>
          <a:off x="0" y="2641926"/>
          <a:ext cx="4959603" cy="8806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They provide rapid access to hard-to-reach places and enable frequent assessments</a:t>
          </a:r>
          <a:endParaRPr lang="en-ZA" sz="1900" kern="1200"/>
        </a:p>
      </dsp:txBody>
      <dsp:txXfrm>
        <a:off x="0" y="2641926"/>
        <a:ext cx="4959603" cy="88064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2911CFF-A81C-48DF-9A17-7B0AE3ED729D}">
      <dsp:nvSpPr>
        <dsp:cNvPr id="0" name=""/>
        <dsp:cNvSpPr/>
      </dsp:nvSpPr>
      <dsp:spPr>
        <a:xfrm>
          <a:off x="0" y="3060"/>
          <a:ext cx="4958965" cy="65194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835B1DC-5143-4E76-825D-5DEA0419CE92}">
      <dsp:nvSpPr>
        <dsp:cNvPr id="0" name=""/>
        <dsp:cNvSpPr/>
      </dsp:nvSpPr>
      <dsp:spPr>
        <a:xfrm>
          <a:off x="197212" y="149747"/>
          <a:ext cx="358568" cy="35856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E1C29B-F5CD-4A72-9550-C2B34575C3C6}">
      <dsp:nvSpPr>
        <dsp:cNvPr id="0" name=""/>
        <dsp:cNvSpPr/>
      </dsp:nvSpPr>
      <dsp:spPr>
        <a:xfrm>
          <a:off x="752992" y="3060"/>
          <a:ext cx="4205973" cy="6519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997" tIns="68997" rIns="68997" bIns="68997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A quadrotor is a type of drone with four rotors arranged in a cross configuration.</a:t>
          </a:r>
        </a:p>
      </dsp:txBody>
      <dsp:txXfrm>
        <a:off x="752992" y="3060"/>
        <a:ext cx="4205973" cy="651941"/>
      </dsp:txXfrm>
    </dsp:sp>
    <dsp:sp modelId="{670D0E8F-1455-4876-83FF-0C1AB7019601}">
      <dsp:nvSpPr>
        <dsp:cNvPr id="0" name=""/>
        <dsp:cNvSpPr/>
      </dsp:nvSpPr>
      <dsp:spPr>
        <a:xfrm>
          <a:off x="0" y="817988"/>
          <a:ext cx="4958965" cy="65194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667C10D-10D6-4EE1-9F81-F8A1ADE2962B}">
      <dsp:nvSpPr>
        <dsp:cNvPr id="0" name=""/>
        <dsp:cNvSpPr/>
      </dsp:nvSpPr>
      <dsp:spPr>
        <a:xfrm>
          <a:off x="197212" y="964675"/>
          <a:ext cx="358568" cy="35856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D1C4894-9912-4061-A47C-FE3669C27F88}">
      <dsp:nvSpPr>
        <dsp:cNvPr id="0" name=""/>
        <dsp:cNvSpPr/>
      </dsp:nvSpPr>
      <dsp:spPr>
        <a:xfrm>
          <a:off x="752992" y="817988"/>
          <a:ext cx="4205973" cy="6519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997" tIns="68997" rIns="68997" bIns="68997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It is a mechatronic system, integrating</a:t>
          </a:r>
        </a:p>
      </dsp:txBody>
      <dsp:txXfrm>
        <a:off x="752992" y="817988"/>
        <a:ext cx="4205973" cy="651941"/>
      </dsp:txXfrm>
    </dsp:sp>
    <dsp:sp modelId="{175CCD90-310D-4DA9-BAD5-1287368418BA}">
      <dsp:nvSpPr>
        <dsp:cNvPr id="0" name=""/>
        <dsp:cNvSpPr/>
      </dsp:nvSpPr>
      <dsp:spPr>
        <a:xfrm>
          <a:off x="0" y="1632915"/>
          <a:ext cx="4958965" cy="65194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29359AC-BACB-4086-AFC9-D2AA5C00BCA9}">
      <dsp:nvSpPr>
        <dsp:cNvPr id="0" name=""/>
        <dsp:cNvSpPr/>
      </dsp:nvSpPr>
      <dsp:spPr>
        <a:xfrm>
          <a:off x="197212" y="1779602"/>
          <a:ext cx="358568" cy="35856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B3B07D-A836-4212-903F-1FBD0E0FA82E}">
      <dsp:nvSpPr>
        <dsp:cNvPr id="0" name=""/>
        <dsp:cNvSpPr/>
      </dsp:nvSpPr>
      <dsp:spPr>
        <a:xfrm>
          <a:off x="752992" y="1632915"/>
          <a:ext cx="4205973" cy="6519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997" tIns="68997" rIns="68997" bIns="68997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Mechanical structure </a:t>
          </a:r>
          <a:r>
            <a:rPr lang="en-US" sz="1600" kern="1200"/>
            <a:t>(frame, motors, propellers)</a:t>
          </a:r>
        </a:p>
      </dsp:txBody>
      <dsp:txXfrm>
        <a:off x="752992" y="1632915"/>
        <a:ext cx="4205973" cy="651941"/>
      </dsp:txXfrm>
    </dsp:sp>
    <dsp:sp modelId="{63FA0074-FC57-4D81-B744-91611261DDA7}">
      <dsp:nvSpPr>
        <dsp:cNvPr id="0" name=""/>
        <dsp:cNvSpPr/>
      </dsp:nvSpPr>
      <dsp:spPr>
        <a:xfrm>
          <a:off x="0" y="2447842"/>
          <a:ext cx="4958965" cy="65194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A7919E7-E57B-4507-9C7C-020921F54EA1}">
      <dsp:nvSpPr>
        <dsp:cNvPr id="0" name=""/>
        <dsp:cNvSpPr/>
      </dsp:nvSpPr>
      <dsp:spPr>
        <a:xfrm>
          <a:off x="197212" y="2594529"/>
          <a:ext cx="358568" cy="35856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7CCBDB-CA05-4221-9C56-425AF7CD08B6}">
      <dsp:nvSpPr>
        <dsp:cNvPr id="0" name=""/>
        <dsp:cNvSpPr/>
      </dsp:nvSpPr>
      <dsp:spPr>
        <a:xfrm>
          <a:off x="752992" y="2447842"/>
          <a:ext cx="4205973" cy="6519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997" tIns="68997" rIns="68997" bIns="68997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Electronics</a:t>
          </a:r>
          <a:r>
            <a:rPr lang="en-US" sz="1600" kern="1200"/>
            <a:t> (flight controller, battery)</a:t>
          </a:r>
        </a:p>
      </dsp:txBody>
      <dsp:txXfrm>
        <a:off x="752992" y="2447842"/>
        <a:ext cx="4205973" cy="651941"/>
      </dsp:txXfrm>
    </dsp:sp>
    <dsp:sp modelId="{A3D36BDF-E88D-481F-A2DB-C27217EF6655}">
      <dsp:nvSpPr>
        <dsp:cNvPr id="0" name=""/>
        <dsp:cNvSpPr/>
      </dsp:nvSpPr>
      <dsp:spPr>
        <a:xfrm>
          <a:off x="0" y="3262770"/>
          <a:ext cx="4958965" cy="65194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96D6CD-8245-49FA-9B2D-2E8694E5707C}">
      <dsp:nvSpPr>
        <dsp:cNvPr id="0" name=""/>
        <dsp:cNvSpPr/>
      </dsp:nvSpPr>
      <dsp:spPr>
        <a:xfrm>
          <a:off x="197212" y="3409457"/>
          <a:ext cx="358568" cy="358568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E6C5A1D-E1B0-44DA-87FB-4CBE3796BF30}">
      <dsp:nvSpPr>
        <dsp:cNvPr id="0" name=""/>
        <dsp:cNvSpPr/>
      </dsp:nvSpPr>
      <dsp:spPr>
        <a:xfrm>
          <a:off x="752992" y="3262770"/>
          <a:ext cx="4205973" cy="6519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997" tIns="68997" rIns="68997" bIns="68997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Sensors</a:t>
          </a:r>
          <a:r>
            <a:rPr lang="en-US" sz="1600" kern="1200" dirty="0"/>
            <a:t> (IMU, gyroscope, accelerometer)</a:t>
          </a:r>
        </a:p>
      </dsp:txBody>
      <dsp:txXfrm>
        <a:off x="752992" y="3262770"/>
        <a:ext cx="4205973" cy="65194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4DD5BA-38A4-4DC0-9865-B9A6FC4481E1}">
      <dsp:nvSpPr>
        <dsp:cNvPr id="0" name=""/>
        <dsp:cNvSpPr/>
      </dsp:nvSpPr>
      <dsp:spPr>
        <a:xfrm>
          <a:off x="0" y="1720"/>
          <a:ext cx="4959603" cy="0"/>
        </a:xfrm>
        <a:prstGeom prst="lin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A59035F-927D-4FAE-9B98-0E053D4F64A9}">
      <dsp:nvSpPr>
        <dsp:cNvPr id="0" name=""/>
        <dsp:cNvSpPr/>
      </dsp:nvSpPr>
      <dsp:spPr>
        <a:xfrm>
          <a:off x="0" y="1720"/>
          <a:ext cx="4959603" cy="11730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Freehand Throw Hovering – Drone stabilizes after being launched by hand.</a:t>
          </a:r>
          <a:endParaRPr lang="en-ZA" sz="2300" kern="1200" dirty="0"/>
        </a:p>
      </dsp:txBody>
      <dsp:txXfrm>
        <a:off x="0" y="1720"/>
        <a:ext cx="4959603" cy="1173042"/>
      </dsp:txXfrm>
    </dsp:sp>
    <dsp:sp modelId="{93EE550D-49F6-43C8-A782-D8684441187A}">
      <dsp:nvSpPr>
        <dsp:cNvPr id="0" name=""/>
        <dsp:cNvSpPr/>
      </dsp:nvSpPr>
      <dsp:spPr>
        <a:xfrm>
          <a:off x="0" y="1174763"/>
          <a:ext cx="4959603" cy="0"/>
        </a:xfrm>
        <a:prstGeom prst="lin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0A13EC3-9459-412E-B41B-B84C1702E728}">
      <dsp:nvSpPr>
        <dsp:cNvPr id="0" name=""/>
        <dsp:cNvSpPr/>
      </dsp:nvSpPr>
      <dsp:spPr>
        <a:xfrm>
          <a:off x="0" y="1174763"/>
          <a:ext cx="4959603" cy="11730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Recovery from Free Fall – Detects and recovers from uncontrolled descent.</a:t>
          </a:r>
          <a:endParaRPr lang="en-ZA" sz="2300" kern="1200"/>
        </a:p>
      </dsp:txBody>
      <dsp:txXfrm>
        <a:off x="0" y="1174763"/>
        <a:ext cx="4959603" cy="1173042"/>
      </dsp:txXfrm>
    </dsp:sp>
    <dsp:sp modelId="{BE358E92-B830-4E0C-913E-74DC278290BC}">
      <dsp:nvSpPr>
        <dsp:cNvPr id="0" name=""/>
        <dsp:cNvSpPr/>
      </dsp:nvSpPr>
      <dsp:spPr>
        <a:xfrm>
          <a:off x="0" y="2347805"/>
          <a:ext cx="4959603" cy="0"/>
        </a:xfrm>
        <a:prstGeom prst="lin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ABFA216-B94E-4D9A-A7C4-D54192D48B57}">
      <dsp:nvSpPr>
        <dsp:cNvPr id="0" name=""/>
        <dsp:cNvSpPr/>
      </dsp:nvSpPr>
      <dsp:spPr>
        <a:xfrm>
          <a:off x="0" y="2347805"/>
          <a:ext cx="4959603" cy="11730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Upside-Down Recovery – Reorients from inverted position to stable hover.</a:t>
          </a:r>
          <a:endParaRPr lang="en-ZA" sz="2300" kern="1200"/>
        </a:p>
      </dsp:txBody>
      <dsp:txXfrm>
        <a:off x="0" y="2347805"/>
        <a:ext cx="4959603" cy="117304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895F5F-342C-4701-93E9-5E883CB76AE1}" type="datetimeFigureOut">
              <a:rPr lang="en-ZA" smtClean="0"/>
              <a:t>2025/05/21</a:t>
            </a:fld>
            <a:endParaRPr lang="en-Z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Z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4FB9D3-FF8F-4A3F-9E50-093A74A40DC2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5447311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88E239-F8C6-4C9D-BAB1-82D84019FC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43B18E-5404-B07C-97A5-3DD69F2553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EC115B-32EA-9845-FDDD-28D717EBF5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A17EC-BE0B-46E9-8E0D-EBD75FB967A0}" type="datetimeFigureOut">
              <a:rPr lang="en-ZA" smtClean="0"/>
              <a:t>2025/05/21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890B0A-E897-D9D4-36FA-30621B5E51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61D27D-188F-9F5C-86D5-48BB17FDDF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A76FC-7CE6-4185-A952-BB62E2021F9C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1149954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E84816-BDB6-F69A-B226-FCEE202C2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178532D-50BE-24CC-DA45-0D7D1EAD5F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44BF21-6A03-0013-63F9-B6CAB2ECE2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A17EC-BE0B-46E9-8E0D-EBD75FB967A0}" type="datetimeFigureOut">
              <a:rPr lang="en-ZA" smtClean="0"/>
              <a:t>2025/05/21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3308BF-75FC-2676-88BD-C8B26B8CA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1F2E23-94E3-B8F3-D63B-143ADAD0B1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A76FC-7CE6-4185-A952-BB62E2021F9C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7577562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1FE5AE2-50A7-98E4-5232-5FC9884CED5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63DDE3-BFAE-A487-77A2-35E26A3672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14C8A6-FF54-BB89-BB02-7BEF94A63F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A17EC-BE0B-46E9-8E0D-EBD75FB967A0}" type="datetimeFigureOut">
              <a:rPr lang="en-ZA" smtClean="0"/>
              <a:t>2025/05/21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CD8926-B6D2-3656-48E2-0D5C13AC70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88BC63-B15A-C7DE-F871-6D76F8C76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A76FC-7CE6-4185-A952-BB62E2021F9C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2839998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81E382-F8AA-D602-D7FB-B74F7BD233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44DD8E-1FB3-EAC5-E3EB-C31BC67E6F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25A0BE-C63A-B5B3-29DF-5997712BAB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A17EC-BE0B-46E9-8E0D-EBD75FB967A0}" type="datetimeFigureOut">
              <a:rPr lang="en-ZA" smtClean="0"/>
              <a:t>2025/05/21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EA919E-B0D7-6958-A7C6-2F96030D64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4E1977-641D-37A5-2693-C281A014A7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A76FC-7CE6-4185-A952-BB62E2021F9C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5295406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F646D-414D-F7B9-AFB1-8C3066C5BD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10E85C-1D04-C1BE-CEB6-F59866B4D6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52B36E-D27B-848E-588C-792127EA02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A17EC-BE0B-46E9-8E0D-EBD75FB967A0}" type="datetimeFigureOut">
              <a:rPr lang="en-ZA" smtClean="0"/>
              <a:t>2025/05/21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7ACA4A-DB17-3588-DC57-1432FE01C6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BBD2D0-A3E7-3D69-225E-35C85B3BA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A76FC-7CE6-4185-A952-BB62E2021F9C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662164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C0D53A-02B9-EE86-D65A-EBD98AC34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DEBAE2-AB94-CF76-8294-620E21588C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9C2D85-69B7-DAAF-B001-2BE7F96425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3AEBA2-B5A7-C86C-C23A-58C6AAD595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A17EC-BE0B-46E9-8E0D-EBD75FB967A0}" type="datetimeFigureOut">
              <a:rPr lang="en-ZA" smtClean="0"/>
              <a:t>2025/05/21</a:t>
            </a:fld>
            <a:endParaRPr lang="en-Z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7AE735-CCFD-B6E7-D28F-0D30232CC8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ED1AAF-5BF5-A618-2870-A620DD1A7F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A76FC-7CE6-4185-A952-BB62E2021F9C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40994303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536DAF-C97F-AEDE-13F0-C7DADB4510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D9C226-887F-97FC-B59D-22FE6EACC7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3F2C73-478F-2A05-4946-183C5FDAA1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97ACF48-927B-645D-1DBA-602FB69163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180BEB7-E1D3-BEE1-4575-9F9DAB5D0A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14B738E-B54B-46C9-8369-9C8A2F7A7F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A17EC-BE0B-46E9-8E0D-EBD75FB967A0}" type="datetimeFigureOut">
              <a:rPr lang="en-ZA" smtClean="0"/>
              <a:t>2025/05/21</a:t>
            </a:fld>
            <a:endParaRPr lang="en-Z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04447E4-496F-49BE-C36E-FFC0647D49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1A1B13-61AE-A301-9D33-33ED6A3FDD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A76FC-7CE6-4185-A952-BB62E2021F9C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58906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C2012-B133-F57C-5756-21DEBFDB9E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66072F3-1CD0-225C-8D15-EC55356CB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A17EC-BE0B-46E9-8E0D-EBD75FB967A0}" type="datetimeFigureOut">
              <a:rPr lang="en-ZA" smtClean="0"/>
              <a:t>2025/05/21</a:t>
            </a:fld>
            <a:endParaRPr lang="en-Z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30141E-62FF-9517-F88F-B4DCDB6EC1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25CA23-F1CE-0D41-989D-4D9DD523F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A76FC-7CE6-4185-A952-BB62E2021F9C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2549214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C1B3177-6B44-8275-16F8-A0FE438B8E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A17EC-BE0B-46E9-8E0D-EBD75FB967A0}" type="datetimeFigureOut">
              <a:rPr lang="en-ZA" smtClean="0"/>
              <a:t>2025/05/21</a:t>
            </a:fld>
            <a:endParaRPr lang="en-Z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F29F359-8B5B-8151-6693-04C1F2DCD2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3B6F39-498C-DF59-F6EA-2BE18D492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A76FC-7CE6-4185-A952-BB62E2021F9C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9698490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CBE58-7CFC-34C4-277E-7715E92E5E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B9309F-6307-C5E1-F4F2-22D419F590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F1BB5A-4531-34E6-4EEF-F03CEC975D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E0F13F-6B6E-B0B4-56D3-9CB7B3CBD2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A17EC-BE0B-46E9-8E0D-EBD75FB967A0}" type="datetimeFigureOut">
              <a:rPr lang="en-ZA" smtClean="0"/>
              <a:t>2025/05/21</a:t>
            </a:fld>
            <a:endParaRPr lang="en-Z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BC5814-CEFA-E18F-EE9C-8DF2378B24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89E3F3-926D-05C5-385E-75AD801EE8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A76FC-7CE6-4185-A952-BB62E2021F9C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3291242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E26880-72E0-AE9B-8D06-C744B16BE8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E17C900-4F80-CFF4-97C2-DCAA8543B50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Z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C33EF3-9AC1-4338-6BF3-AC25BB5486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82E2D0-A6E9-2AA2-ED04-A27EF7555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A17EC-BE0B-46E9-8E0D-EBD75FB967A0}" type="datetimeFigureOut">
              <a:rPr lang="en-ZA" smtClean="0"/>
              <a:t>2025/05/21</a:t>
            </a:fld>
            <a:endParaRPr lang="en-Z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954C05-6BA3-E833-017A-5950D921C3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7E3DD0-BEDD-7CFF-DB1A-2307434689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A76FC-7CE6-4185-A952-BB62E2021F9C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7795826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ECFC731-744E-236E-C2EB-47682B7C4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F531A3-9BBD-4EC5-FB6A-A257D37362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A4794C-DE31-EAFC-CE44-B255600668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59A17EC-BE0B-46E9-8E0D-EBD75FB967A0}" type="datetimeFigureOut">
              <a:rPr lang="en-ZA" smtClean="0"/>
              <a:t>2025/05/21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A20FEF-6DD8-38A1-45DC-0E72950101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7D20A6-9F53-28CA-35D3-7A36806EA4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8BA76FC-7CE6-4185-A952-BB62E2021F9C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1173339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audio" Target="../media/media1.m4a"/><Relationship Id="rId7" Type="http://schemas.openxmlformats.org/officeDocument/2006/relationships/image" Target="../media/image3.png"/><Relationship Id="rId2" Type="http://schemas.microsoft.com/office/2007/relationships/media" Target="../media/media1.m4a"/><Relationship Id="rId1" Type="http://schemas.openxmlformats.org/officeDocument/2006/relationships/tags" Target="../tags/tag1.xml"/><Relationship Id="rId6" Type="http://schemas.openxmlformats.org/officeDocument/2006/relationships/image" Target="../media/image2.jpeg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audio" Target="../media/media2.m4a"/><Relationship Id="rId7" Type="http://schemas.openxmlformats.org/officeDocument/2006/relationships/diagramLayout" Target="../diagrams/layout1.xml"/><Relationship Id="rId2" Type="http://schemas.microsoft.com/office/2007/relationships/media" Target="../media/media2.m4a"/><Relationship Id="rId1" Type="http://schemas.openxmlformats.org/officeDocument/2006/relationships/tags" Target="../tags/tag2.xml"/><Relationship Id="rId6" Type="http://schemas.openxmlformats.org/officeDocument/2006/relationships/diagramData" Target="../diagrams/data1.xml"/><Relationship Id="rId11" Type="http://schemas.openxmlformats.org/officeDocument/2006/relationships/image" Target="../media/image3.png"/><Relationship Id="rId5" Type="http://schemas.openxmlformats.org/officeDocument/2006/relationships/image" Target="../media/image4.png"/><Relationship Id="rId10" Type="http://schemas.microsoft.com/office/2007/relationships/diagramDrawing" Target="../diagrams/drawing1.xml"/><Relationship Id="rId4" Type="http://schemas.openxmlformats.org/officeDocument/2006/relationships/slideLayout" Target="../slideLayouts/slideLayout2.xml"/><Relationship Id="rId9" Type="http://schemas.openxmlformats.org/officeDocument/2006/relationships/diagramColors" Target="../diagrams/colors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2.xml"/><Relationship Id="rId3" Type="http://schemas.openxmlformats.org/officeDocument/2006/relationships/audio" Target="../media/media3.m4a"/><Relationship Id="rId7" Type="http://schemas.openxmlformats.org/officeDocument/2006/relationships/diagramLayout" Target="../diagrams/layout2.xml"/><Relationship Id="rId2" Type="http://schemas.microsoft.com/office/2007/relationships/media" Target="../media/media3.m4a"/><Relationship Id="rId1" Type="http://schemas.openxmlformats.org/officeDocument/2006/relationships/tags" Target="../tags/tag3.xml"/><Relationship Id="rId6" Type="http://schemas.openxmlformats.org/officeDocument/2006/relationships/diagramData" Target="../diagrams/data2.xml"/><Relationship Id="rId11" Type="http://schemas.openxmlformats.org/officeDocument/2006/relationships/image" Target="../media/image3.png"/><Relationship Id="rId5" Type="http://schemas.openxmlformats.org/officeDocument/2006/relationships/image" Target="../media/image5.png"/><Relationship Id="rId10" Type="http://schemas.microsoft.com/office/2007/relationships/diagramDrawing" Target="../diagrams/drawing2.xml"/><Relationship Id="rId4" Type="http://schemas.openxmlformats.org/officeDocument/2006/relationships/slideLayout" Target="../slideLayouts/slideLayout2.xml"/><Relationship Id="rId9" Type="http://schemas.openxmlformats.org/officeDocument/2006/relationships/diagramColors" Target="../diagrams/colors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3.xml"/><Relationship Id="rId3" Type="http://schemas.openxmlformats.org/officeDocument/2006/relationships/audio" Target="../media/media4.m4a"/><Relationship Id="rId7" Type="http://schemas.openxmlformats.org/officeDocument/2006/relationships/diagramLayout" Target="../diagrams/layout3.xml"/><Relationship Id="rId2" Type="http://schemas.microsoft.com/office/2007/relationships/media" Target="../media/media4.m4a"/><Relationship Id="rId1" Type="http://schemas.openxmlformats.org/officeDocument/2006/relationships/tags" Target="../tags/tag4.xml"/><Relationship Id="rId6" Type="http://schemas.openxmlformats.org/officeDocument/2006/relationships/diagramData" Target="../diagrams/data3.xml"/><Relationship Id="rId11" Type="http://schemas.openxmlformats.org/officeDocument/2006/relationships/image" Target="../media/image3.png"/><Relationship Id="rId5" Type="http://schemas.openxmlformats.org/officeDocument/2006/relationships/image" Target="../media/image2.jpeg"/><Relationship Id="rId10" Type="http://schemas.microsoft.com/office/2007/relationships/diagramDrawing" Target="../diagrams/drawing3.xml"/><Relationship Id="rId4" Type="http://schemas.openxmlformats.org/officeDocument/2006/relationships/slideLayout" Target="../slideLayouts/slideLayout2.xml"/><Relationship Id="rId9" Type="http://schemas.openxmlformats.org/officeDocument/2006/relationships/diagramColors" Target="../diagrams/colors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audio" Target="../media/media6.m4a"/><Relationship Id="rId7" Type="http://schemas.openxmlformats.org/officeDocument/2006/relationships/image" Target="../media/image21.png"/><Relationship Id="rId2" Type="http://schemas.microsoft.com/office/2007/relationships/media" Target="../media/media6.m4a"/><Relationship Id="rId1" Type="http://schemas.openxmlformats.org/officeDocument/2006/relationships/tags" Target="../tags/tag5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13" Type="http://schemas.openxmlformats.org/officeDocument/2006/relationships/image" Target="../media/image32.png"/><Relationship Id="rId18" Type="http://schemas.openxmlformats.org/officeDocument/2006/relationships/image" Target="../media/image37.svg"/><Relationship Id="rId3" Type="http://schemas.openxmlformats.org/officeDocument/2006/relationships/audio" Target="../media/media7.m4a"/><Relationship Id="rId21" Type="http://schemas.openxmlformats.org/officeDocument/2006/relationships/image" Target="../media/image3.png"/><Relationship Id="rId7" Type="http://schemas.openxmlformats.org/officeDocument/2006/relationships/image" Target="../media/image26.png"/><Relationship Id="rId12" Type="http://schemas.openxmlformats.org/officeDocument/2006/relationships/image" Target="../media/image31.svg"/><Relationship Id="rId17" Type="http://schemas.openxmlformats.org/officeDocument/2006/relationships/image" Target="../media/image36.png"/><Relationship Id="rId2" Type="http://schemas.microsoft.com/office/2007/relationships/media" Target="../media/media7.m4a"/><Relationship Id="rId16" Type="http://schemas.openxmlformats.org/officeDocument/2006/relationships/image" Target="../media/image35.svg"/><Relationship Id="rId20" Type="http://schemas.openxmlformats.org/officeDocument/2006/relationships/image" Target="../media/image39.svg"/><Relationship Id="rId1" Type="http://schemas.openxmlformats.org/officeDocument/2006/relationships/tags" Target="../tags/tag6.xml"/><Relationship Id="rId6" Type="http://schemas.openxmlformats.org/officeDocument/2006/relationships/image" Target="../media/image25.sv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5" Type="http://schemas.openxmlformats.org/officeDocument/2006/relationships/image" Target="../media/image34.png"/><Relationship Id="rId10" Type="http://schemas.openxmlformats.org/officeDocument/2006/relationships/image" Target="../media/image29.svg"/><Relationship Id="rId19" Type="http://schemas.openxmlformats.org/officeDocument/2006/relationships/image" Target="../media/image38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28.png"/><Relationship Id="rId14" Type="http://schemas.openxmlformats.org/officeDocument/2006/relationships/image" Target="../media/image33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sv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7.svg"/><Relationship Id="rId12" Type="http://schemas.openxmlformats.org/officeDocument/2006/relationships/image" Target="../media/image32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26.png"/><Relationship Id="rId11" Type="http://schemas.openxmlformats.org/officeDocument/2006/relationships/image" Target="../media/image31.svg"/><Relationship Id="rId5" Type="http://schemas.openxmlformats.org/officeDocument/2006/relationships/image" Target="../media/image25.sv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svg"/><Relationship Id="rId1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audio" Target="../media/media9.m4a"/><Relationship Id="rId2" Type="http://schemas.microsoft.com/office/2007/relationships/media" Target="../media/media9.m4a"/><Relationship Id="rId1" Type="http://schemas.openxmlformats.org/officeDocument/2006/relationships/tags" Target="../tags/tag7.xml"/><Relationship Id="rId5" Type="http://schemas.openxmlformats.org/officeDocument/2006/relationships/image" Target="../media/image3.png"/><Relationship Id="rId4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0D7B6173-1D58-48E2-83CF-37350F315F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F36CA75-CFBF-4844-B719-8FE9EBADA9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D4A84B9-E564-4DD0-97F8-DBF1C460C2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02382E0-0A09-46AE-B955-B911CAFE7F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DE75D4A-0965-4973-BE75-DECCAC9A96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A599609-F5C2-4A0B-A992-913F814A63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4" y="0"/>
            <a:ext cx="12181172" cy="6858000"/>
          </a:xfrm>
          <a:prstGeom prst="rect">
            <a:avLst/>
          </a:prstGeom>
        </p:spPr>
      </p:pic>
      <p:pic>
        <p:nvPicPr>
          <p:cNvPr id="5" name="Picture 4" descr="Drone flying over tulip fields">
            <a:extLst>
              <a:ext uri="{FF2B5EF4-FFF2-40B4-BE49-F238E27FC236}">
                <a16:creationId xmlns:a16="http://schemas.microsoft.com/office/drawing/2014/main" id="{8FE9281C-75E6-D203-1428-1E06B79E96A9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60000"/>
          </a:blip>
          <a:srcRect t="15709" r="-1" b="-1"/>
          <a:stretch>
            <a:fillRect/>
          </a:stretch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CCBFFBC-AF13-12F9-C340-580EB53989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91965" y="552807"/>
            <a:ext cx="9801854" cy="279033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>
                <a:solidFill>
                  <a:srgbClr val="FFFFFF"/>
                </a:solidFill>
              </a:rPr>
              <a:t>MECN4029:MECHATRONICS II</a:t>
            </a:r>
            <a:br>
              <a:rPr lang="en-US" sz="4800" dirty="0">
                <a:solidFill>
                  <a:srgbClr val="FFFFFF"/>
                </a:solidFill>
              </a:rPr>
            </a:br>
            <a:r>
              <a:rPr lang="en-US" sz="4800" dirty="0">
                <a:solidFill>
                  <a:srgbClr val="FFFFFF"/>
                </a:solidFill>
              </a:rPr>
              <a:t>QUADROTOR DRONE CONTROLLER DESIGN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DC125E-3395-E40A-5B83-19782380CC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91966" y="3510476"/>
            <a:ext cx="9801854" cy="2614231"/>
          </a:xfr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FFFFFF"/>
                </a:solidFill>
              </a:rPr>
              <a:t>GROUP 21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FFFFFF"/>
                </a:solidFill>
              </a:rPr>
              <a:t>Osca Kholopha (1863498)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 err="1">
                <a:solidFill>
                  <a:srgbClr val="FFFFFF"/>
                </a:solidFill>
              </a:rPr>
              <a:t>Sandiswa</a:t>
            </a:r>
            <a:r>
              <a:rPr lang="en-US" sz="1800" dirty="0">
                <a:solidFill>
                  <a:srgbClr val="FFFFFF"/>
                </a:solidFill>
              </a:rPr>
              <a:t> Nkabinde (2324218)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FFFFFF"/>
                </a:solidFill>
              </a:rPr>
              <a:t>Thobela </a:t>
            </a:r>
            <a:r>
              <a:rPr lang="en-US" sz="1800" dirty="0" err="1">
                <a:solidFill>
                  <a:srgbClr val="FFFFFF"/>
                </a:solidFill>
              </a:rPr>
              <a:t>Mzaca</a:t>
            </a:r>
            <a:r>
              <a:rPr lang="en-US" sz="1800" dirty="0">
                <a:solidFill>
                  <a:srgbClr val="FFFFFF"/>
                </a:solidFill>
              </a:rPr>
              <a:t> (1844385)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FFFFFF"/>
                </a:solidFill>
              </a:rPr>
              <a:t>Romeo </a:t>
            </a:r>
            <a:r>
              <a:rPr lang="en-US" sz="1800" dirty="0" err="1">
                <a:solidFill>
                  <a:srgbClr val="FFFFFF"/>
                </a:solidFill>
              </a:rPr>
              <a:t>Raleting</a:t>
            </a:r>
            <a:r>
              <a:rPr lang="en-US" sz="1800" dirty="0">
                <a:solidFill>
                  <a:srgbClr val="FFFFFF"/>
                </a:solidFill>
              </a:rPr>
              <a:t> (1419355)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1800" dirty="0">
              <a:solidFill>
                <a:srgbClr val="FFFFFF"/>
              </a:solidFill>
            </a:endParaRPr>
          </a:p>
        </p:txBody>
      </p:sp>
      <p:pic>
        <p:nvPicPr>
          <p:cNvPr id="37" name="Audio 36">
            <a:hlinkClick r:id="" action="ppaction://media"/>
            <a:extLst>
              <a:ext uri="{FF2B5EF4-FFF2-40B4-BE49-F238E27FC236}">
                <a16:creationId xmlns:a16="http://schemas.microsoft.com/office/drawing/2014/main" id="{CE7BC22F-2679-8211-6303-379899276C37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rcRect l="-287500" t="-287500" r="-287500" b="-28750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96BA9A93-AD43-14F0-2F25-032438198918}"/>
              </a:ext>
            </a:extLst>
          </p:cNvPr>
          <p:cNvSpPr txBox="1"/>
          <p:nvPr/>
        </p:nvSpPr>
        <p:spPr>
          <a:xfrm>
            <a:off x="302698" y="5754666"/>
            <a:ext cx="11891668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1050" i="1" dirty="0">
                <a:solidFill>
                  <a:srgbClr val="00B0F0"/>
                </a:solidFill>
              </a:rPr>
              <a:t>https://witscloud-my.sharepoint.com/:v:/g/personal/1863498_students_wits_ac_za/EayjkRJX_CJMpeLSEp15GDsBmNvb_5dR1STjIZQnGukeGQ?e=9X2dK2&amp;nav=eyJyZWZlcnJhbEluZm8iOnsicmVmZXJyYWxBcHAiOiJTdHJlYW1XZWJBcHAiLCJyZWZlcnJhbFZpZXciOiJTaGFyZURpYWxvZy1MaW5rIiwicmVmZXJ</a:t>
            </a:r>
            <a:r>
              <a:rPr lang="en-ZA" sz="1050" dirty="0">
                <a:solidFill>
                  <a:srgbClr val="00B0F0"/>
                </a:solidFill>
              </a:rPr>
              <a:t>yYWxBcHBQbGF0Zm9ybSI6IldlYiIsInJlZmVycmFsTW9kZSI6InZpZXcifX0%3D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562755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753"/>
    </mc:Choice>
    <mc:Fallback>
      <p:transition spd="slow" advTm="237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7"/>
                </p:tgtEl>
              </p:cMediaNode>
            </p:audio>
          </p:childTnLst>
        </p:cTn>
      </p:par>
    </p:tnLst>
    <p:bldLst>
      <p:bldP spid="27" grpId="0" animBg="1"/>
      <p:bldP spid="28" grpId="0" animBg="1"/>
      <p:bldP spid="29" grpId="0" animBg="1"/>
      <p:bldP spid="30" grpId="0" animBg="1"/>
      <p:bldP spid="31" grpId="0"/>
      <p:bldP spid="2" grpId="0"/>
      <p:bldP spid="3" grpId="0" build="allAtOnce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916A63-A578-4088-4FCA-A24F8D6AA9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ZA" sz="4000">
                <a:solidFill>
                  <a:srgbClr val="FFFFFF"/>
                </a:solidFill>
              </a:rPr>
              <a:t>REFERENCES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A2567B4F-FFA3-5C4A-3BE1-0EA0319DDD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5546047"/>
          </a:xfrm>
        </p:spPr>
        <p:txBody>
          <a:bodyPr anchor="ctr">
            <a:normAutofit/>
          </a:bodyPr>
          <a:lstStyle/>
          <a:p>
            <a:r>
              <a:rPr lang="en-ZA" sz="2000"/>
              <a:t>[1] </a:t>
            </a:r>
            <a:r>
              <a:rPr lang="en-US" sz="2000"/>
              <a:t>GarudaUAV, “GarudaUAV Official Website.” [Online]. Available: https://garudauav.com/. [Accessed May 20, 2025]. </a:t>
            </a:r>
            <a:endParaRPr lang="en-ZA" sz="2000"/>
          </a:p>
          <a:p>
            <a:r>
              <a:rPr lang="en-ZA" sz="2000"/>
              <a:t>[2] Fiaz, Usman A. &amp; Mukarram, Aniqa &amp; Khan, Uzair. (2015). Altitude Control of a Quadcopter. </a:t>
            </a:r>
          </a:p>
        </p:txBody>
      </p:sp>
      <p:pic>
        <p:nvPicPr>
          <p:cNvPr id="36" name="Audio 35">
            <a:hlinkClick r:id="" action="ppaction://media"/>
            <a:extLst>
              <a:ext uri="{FF2B5EF4-FFF2-40B4-BE49-F238E27FC236}">
                <a16:creationId xmlns:a16="http://schemas.microsoft.com/office/drawing/2014/main" id="{939ADCEE-E476-82BC-93DB-F076F6A86E9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87500" t="-287500" r="-287500" b="-28750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5050509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09"/>
    </mc:Choice>
    <mc:Fallback>
      <p:transition spd="slow" advTm="34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6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979E27D9-03C7-44E2-9FF8-15D0C8506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1541E3-1B97-0B3E-FF2F-572EA20B2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397" y="502021"/>
            <a:ext cx="6070853" cy="1642969"/>
          </a:xfrm>
        </p:spPr>
        <p:txBody>
          <a:bodyPr anchor="b">
            <a:normAutofit/>
          </a:bodyPr>
          <a:lstStyle/>
          <a:p>
            <a:r>
              <a:rPr lang="en-ZA" sz="4000" dirty="0"/>
              <a:t>INTODUCTION AND BACKGROUND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05CF31-5D94-C100-44A6-DB351715B1B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765" r="3685" b="2"/>
          <a:stretch>
            <a:fillRect/>
          </a:stretch>
        </p:blipFill>
        <p:spPr>
          <a:xfrm>
            <a:off x="6512442" y="1149903"/>
            <a:ext cx="5201023" cy="4144437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EEBF1590-3B36-48EE-A89D-3B6F3CB25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C8F6C8C-AB5A-4548-942D-E3FD40ACB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1" name="Content Placeholder 10">
            <a:extLst>
              <a:ext uri="{FF2B5EF4-FFF2-40B4-BE49-F238E27FC236}">
                <a16:creationId xmlns:a16="http://schemas.microsoft.com/office/drawing/2014/main" id="{23B3C762-0147-651C-5CDA-C669FC10DCB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39294663"/>
              </p:ext>
            </p:extLst>
          </p:nvPr>
        </p:nvGraphicFramePr>
        <p:xfrm>
          <a:off x="1136397" y="2418408"/>
          <a:ext cx="4959603" cy="35225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pic>
        <p:nvPicPr>
          <p:cNvPr id="96" name="Audio 95">
            <a:hlinkClick r:id="" action="ppaction://media"/>
            <a:extLst>
              <a:ext uri="{FF2B5EF4-FFF2-40B4-BE49-F238E27FC236}">
                <a16:creationId xmlns:a16="http://schemas.microsoft.com/office/drawing/2014/main" id="{CCB2A12D-DC79-8CFA-0070-01C96D969673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1"/>
          <a:srcRect l="-287500" t="-287500" r="-287500" b="-28750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999327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3241"/>
    </mc:Choice>
    <mc:Fallback>
      <p:transition spd="slow" advTm="532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6"/>
                </p:tgtEl>
              </p:cMediaNode>
            </p:audio>
          </p:childTnLst>
        </p:cTn>
      </p:par>
    </p:tnLst>
    <p:bldLst>
      <p:bldGraphic spid="11" grpId="0">
        <p:bldAsOne/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7FF47CB7-972F-479F-A36D-9E72D26EC8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0D153B68-5844-490D-8E67-F616D6D72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1766176" cy="2061837"/>
          </a:xfrm>
          <a:custGeom>
            <a:avLst/>
            <a:gdLst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13657 w 10768629"/>
              <a:gd name="connsiteY144" fmla="*/ 1730706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84330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</a:cxnLst>
            <a:rect l="l" t="t" r="r" b="b"/>
            <a:pathLst>
              <a:path w="10768629" h="1978172">
                <a:moveTo>
                  <a:pt x="0" y="0"/>
                </a:moveTo>
                <a:lnTo>
                  <a:pt x="10768629" y="0"/>
                </a:lnTo>
                <a:lnTo>
                  <a:pt x="10733254" y="31439"/>
                </a:lnTo>
                <a:lnTo>
                  <a:pt x="10727085" y="37910"/>
                </a:lnTo>
                <a:cubicBezTo>
                  <a:pt x="10712973" y="56080"/>
                  <a:pt x="10699457" y="78430"/>
                  <a:pt x="10675953" y="68623"/>
                </a:cubicBezTo>
                <a:cubicBezTo>
                  <a:pt x="10685972" y="89202"/>
                  <a:pt x="10641629" y="69781"/>
                  <a:pt x="10637091" y="90361"/>
                </a:cubicBezTo>
                <a:cubicBezTo>
                  <a:pt x="10635214" y="107005"/>
                  <a:pt x="10621323" y="104993"/>
                  <a:pt x="10610971" y="110764"/>
                </a:cubicBezTo>
                <a:cubicBezTo>
                  <a:pt x="10603980" y="127568"/>
                  <a:pt x="10551417" y="141180"/>
                  <a:pt x="10532872" y="138028"/>
                </a:cubicBezTo>
                <a:cubicBezTo>
                  <a:pt x="10480300" y="119072"/>
                  <a:pt x="10440532" y="186296"/>
                  <a:pt x="10398558" y="172911"/>
                </a:cubicBezTo>
                <a:cubicBezTo>
                  <a:pt x="10387708" y="174114"/>
                  <a:pt x="10378792" y="177646"/>
                  <a:pt x="10371128" y="182609"/>
                </a:cubicBezTo>
                <a:lnTo>
                  <a:pt x="10352178" y="199976"/>
                </a:lnTo>
                <a:lnTo>
                  <a:pt x="10351815" y="211879"/>
                </a:lnTo>
                <a:lnTo>
                  <a:pt x="10337471" y="218661"/>
                </a:lnTo>
                <a:lnTo>
                  <a:pt x="10334625" y="222351"/>
                </a:lnTo>
                <a:cubicBezTo>
                  <a:pt x="10321108" y="225227"/>
                  <a:pt x="10278615" y="228401"/>
                  <a:pt x="10256365" y="235917"/>
                </a:cubicBezTo>
                <a:cubicBezTo>
                  <a:pt x="10218136" y="258033"/>
                  <a:pt x="10224552" y="209685"/>
                  <a:pt x="10201127" y="267448"/>
                </a:cubicBezTo>
                <a:cubicBezTo>
                  <a:pt x="10121320" y="273476"/>
                  <a:pt x="10040763" y="345580"/>
                  <a:pt x="9961218" y="326720"/>
                </a:cubicBezTo>
                <a:cubicBezTo>
                  <a:pt x="9980173" y="341621"/>
                  <a:pt x="9883038" y="318484"/>
                  <a:pt x="9859715" y="355698"/>
                </a:cubicBezTo>
                <a:cubicBezTo>
                  <a:pt x="9812822" y="367758"/>
                  <a:pt x="9752089" y="383830"/>
                  <a:pt x="9679867" y="399081"/>
                </a:cubicBezTo>
                <a:cubicBezTo>
                  <a:pt x="9618357" y="415668"/>
                  <a:pt x="9525492" y="446315"/>
                  <a:pt x="9490654" y="455225"/>
                </a:cubicBezTo>
                <a:lnTo>
                  <a:pt x="9470837" y="452539"/>
                </a:lnTo>
                <a:lnTo>
                  <a:pt x="9469082" y="454891"/>
                </a:lnTo>
                <a:cubicBezTo>
                  <a:pt x="9460057" y="461184"/>
                  <a:pt x="9453495" y="461729"/>
                  <a:pt x="9448038" y="459733"/>
                </a:cubicBezTo>
                <a:lnTo>
                  <a:pt x="9396821" y="455795"/>
                </a:lnTo>
                <a:lnTo>
                  <a:pt x="9392197" y="459796"/>
                </a:lnTo>
                <a:lnTo>
                  <a:pt x="9347994" y="464462"/>
                </a:lnTo>
                <a:cubicBezTo>
                  <a:pt x="9347959" y="465155"/>
                  <a:pt x="9347925" y="465846"/>
                  <a:pt x="9347889" y="466539"/>
                </a:cubicBezTo>
                <a:cubicBezTo>
                  <a:pt x="9346648" y="471307"/>
                  <a:pt x="9343831" y="475025"/>
                  <a:pt x="9337639" y="476654"/>
                </a:cubicBezTo>
                <a:cubicBezTo>
                  <a:pt x="9354547" y="503661"/>
                  <a:pt x="9307720" y="510631"/>
                  <a:pt x="9287964" y="513052"/>
                </a:cubicBezTo>
                <a:cubicBezTo>
                  <a:pt x="9269905" y="526173"/>
                  <a:pt x="9245386" y="544358"/>
                  <a:pt x="9229283" y="555377"/>
                </a:cubicBezTo>
                <a:lnTo>
                  <a:pt x="9220274" y="557502"/>
                </a:lnTo>
                <a:cubicBezTo>
                  <a:pt x="9220250" y="557668"/>
                  <a:pt x="9220226" y="557835"/>
                  <a:pt x="9220202" y="558001"/>
                </a:cubicBezTo>
                <a:cubicBezTo>
                  <a:pt x="9218468" y="559434"/>
                  <a:pt x="9215591" y="560497"/>
                  <a:pt x="9210908" y="561147"/>
                </a:cubicBezTo>
                <a:lnTo>
                  <a:pt x="9186374" y="565502"/>
                </a:lnTo>
                <a:lnTo>
                  <a:pt x="9181058" y="569943"/>
                </a:lnTo>
                <a:lnTo>
                  <a:pt x="9167549" y="584727"/>
                </a:lnTo>
                <a:lnTo>
                  <a:pt x="9149110" y="598906"/>
                </a:lnTo>
                <a:cubicBezTo>
                  <a:pt x="9133575" y="594395"/>
                  <a:pt x="9087390" y="636567"/>
                  <a:pt x="9078556" y="644039"/>
                </a:cubicBezTo>
                <a:lnTo>
                  <a:pt x="8996399" y="690055"/>
                </a:lnTo>
                <a:cubicBezTo>
                  <a:pt x="8913147" y="777045"/>
                  <a:pt x="8867993" y="772591"/>
                  <a:pt x="8803791" y="813860"/>
                </a:cubicBezTo>
                <a:cubicBezTo>
                  <a:pt x="8745270" y="819906"/>
                  <a:pt x="8690049" y="823612"/>
                  <a:pt x="8636202" y="848463"/>
                </a:cubicBezTo>
                <a:cubicBezTo>
                  <a:pt x="8594799" y="860014"/>
                  <a:pt x="8568613" y="864779"/>
                  <a:pt x="8555372" y="883171"/>
                </a:cubicBezTo>
                <a:lnTo>
                  <a:pt x="8507229" y="901665"/>
                </a:lnTo>
                <a:lnTo>
                  <a:pt x="8428473" y="927985"/>
                </a:lnTo>
                <a:cubicBezTo>
                  <a:pt x="8428287" y="929817"/>
                  <a:pt x="8428100" y="931648"/>
                  <a:pt x="8427914" y="933480"/>
                </a:cubicBezTo>
                <a:lnTo>
                  <a:pt x="8420327" y="941984"/>
                </a:lnTo>
                <a:lnTo>
                  <a:pt x="8394729" y="948347"/>
                </a:lnTo>
                <a:lnTo>
                  <a:pt x="8380548" y="987916"/>
                </a:lnTo>
                <a:lnTo>
                  <a:pt x="8375330" y="965444"/>
                </a:lnTo>
                <a:cubicBezTo>
                  <a:pt x="8372375" y="964202"/>
                  <a:pt x="8344433" y="977378"/>
                  <a:pt x="8340796" y="980522"/>
                </a:cubicBezTo>
                <a:cubicBezTo>
                  <a:pt x="8328292" y="982128"/>
                  <a:pt x="8319237" y="991089"/>
                  <a:pt x="8304438" y="996739"/>
                </a:cubicBezTo>
                <a:cubicBezTo>
                  <a:pt x="8297193" y="1005683"/>
                  <a:pt x="8289328" y="1014568"/>
                  <a:pt x="8280929" y="1023089"/>
                </a:cubicBezTo>
                <a:lnTo>
                  <a:pt x="8275760" y="1027772"/>
                </a:lnTo>
                <a:lnTo>
                  <a:pt x="8275478" y="1027605"/>
                </a:lnTo>
                <a:cubicBezTo>
                  <a:pt x="8273970" y="1028076"/>
                  <a:pt x="8251461" y="1029408"/>
                  <a:pt x="8249003" y="1032033"/>
                </a:cubicBezTo>
                <a:lnTo>
                  <a:pt x="8203836" y="1037347"/>
                </a:lnTo>
                <a:cubicBezTo>
                  <a:pt x="8172789" y="1049890"/>
                  <a:pt x="8148166" y="1034625"/>
                  <a:pt x="8122936" y="1063113"/>
                </a:cubicBezTo>
                <a:cubicBezTo>
                  <a:pt x="8093850" y="1074757"/>
                  <a:pt x="8066781" y="1075350"/>
                  <a:pt x="8043658" y="1092746"/>
                </a:cubicBezTo>
                <a:cubicBezTo>
                  <a:pt x="8032157" y="1089174"/>
                  <a:pt x="8022145" y="1089998"/>
                  <a:pt x="8015351" y="1105478"/>
                </a:cubicBezTo>
                <a:cubicBezTo>
                  <a:pt x="7987544" y="1113006"/>
                  <a:pt x="7977708" y="1099152"/>
                  <a:pt x="7963145" y="1119346"/>
                </a:cubicBezTo>
                <a:cubicBezTo>
                  <a:pt x="7942622" y="1098880"/>
                  <a:pt x="7943760" y="1109516"/>
                  <a:pt x="7938145" y="1120225"/>
                </a:cubicBezTo>
                <a:lnTo>
                  <a:pt x="7937238" y="1121204"/>
                </a:lnTo>
                <a:lnTo>
                  <a:pt x="7934398" y="1118240"/>
                </a:lnTo>
                <a:lnTo>
                  <a:pt x="7918248" y="1124371"/>
                </a:lnTo>
                <a:lnTo>
                  <a:pt x="7914119" y="1127653"/>
                </a:lnTo>
                <a:cubicBezTo>
                  <a:pt x="7911201" y="1129547"/>
                  <a:pt x="7909169" y="1130331"/>
                  <a:pt x="7907658" y="1130350"/>
                </a:cubicBezTo>
                <a:lnTo>
                  <a:pt x="7907434" y="1130103"/>
                </a:lnTo>
                <a:lnTo>
                  <a:pt x="7901508" y="1133245"/>
                </a:lnTo>
                <a:cubicBezTo>
                  <a:pt x="7891644" y="1139271"/>
                  <a:pt x="7882185" y="1145815"/>
                  <a:pt x="7873287" y="1152609"/>
                </a:cubicBezTo>
                <a:cubicBezTo>
                  <a:pt x="7864672" y="1141906"/>
                  <a:pt x="7845199" y="1159242"/>
                  <a:pt x="7834833" y="1153868"/>
                </a:cubicBezTo>
                <a:lnTo>
                  <a:pt x="7828661" y="1139994"/>
                </a:lnTo>
                <a:lnTo>
                  <a:pt x="7823966" y="1143178"/>
                </a:lnTo>
                <a:lnTo>
                  <a:pt x="7815078" y="1151776"/>
                </a:lnTo>
                <a:cubicBezTo>
                  <a:pt x="7813692" y="1152943"/>
                  <a:pt x="7812687" y="1153116"/>
                  <a:pt x="7812026" y="1151522"/>
                </a:cubicBezTo>
                <a:cubicBezTo>
                  <a:pt x="7806555" y="1153054"/>
                  <a:pt x="7788673" y="1159989"/>
                  <a:pt x="7782249" y="1160970"/>
                </a:cubicBezTo>
                <a:lnTo>
                  <a:pt x="7773476" y="1157414"/>
                </a:lnTo>
                <a:lnTo>
                  <a:pt x="7769600" y="1157365"/>
                </a:lnTo>
                <a:lnTo>
                  <a:pt x="7752631" y="1172815"/>
                </a:lnTo>
                <a:lnTo>
                  <a:pt x="7739392" y="1192062"/>
                </a:lnTo>
                <a:lnTo>
                  <a:pt x="7677677" y="1216394"/>
                </a:lnTo>
                <a:lnTo>
                  <a:pt x="7586920" y="1261888"/>
                </a:lnTo>
                <a:cubicBezTo>
                  <a:pt x="7556723" y="1298911"/>
                  <a:pt x="7489187" y="1284518"/>
                  <a:pt x="7486100" y="1292563"/>
                </a:cubicBezTo>
                <a:cubicBezTo>
                  <a:pt x="7454875" y="1308356"/>
                  <a:pt x="7453335" y="1326361"/>
                  <a:pt x="7411323" y="1340732"/>
                </a:cubicBezTo>
                <a:cubicBezTo>
                  <a:pt x="7372519" y="1390006"/>
                  <a:pt x="7288617" y="1403664"/>
                  <a:pt x="7240698" y="1438832"/>
                </a:cubicBezTo>
                <a:cubicBezTo>
                  <a:pt x="7206467" y="1417136"/>
                  <a:pt x="7227555" y="1441678"/>
                  <a:pt x="7197675" y="1447530"/>
                </a:cubicBezTo>
                <a:cubicBezTo>
                  <a:pt x="7211601" y="1474927"/>
                  <a:pt x="7159483" y="1444981"/>
                  <a:pt x="7164788" y="1480293"/>
                </a:cubicBezTo>
                <a:cubicBezTo>
                  <a:pt x="7159184" y="1480240"/>
                  <a:pt x="7153584" y="1479075"/>
                  <a:pt x="7147929" y="1477641"/>
                </a:cubicBezTo>
                <a:lnTo>
                  <a:pt x="7144965" y="1476908"/>
                </a:lnTo>
                <a:lnTo>
                  <a:pt x="7134299" y="1479969"/>
                </a:lnTo>
                <a:lnTo>
                  <a:pt x="7129809" y="1473339"/>
                </a:lnTo>
                <a:lnTo>
                  <a:pt x="7112688" y="1472575"/>
                </a:lnTo>
                <a:cubicBezTo>
                  <a:pt x="7106506" y="1473449"/>
                  <a:pt x="7100123" y="1475741"/>
                  <a:pt x="7093470" y="1480300"/>
                </a:cubicBezTo>
                <a:cubicBezTo>
                  <a:pt x="7079039" y="1501274"/>
                  <a:pt x="7048991" y="1495718"/>
                  <a:pt x="7025034" y="1506934"/>
                </a:cubicBezTo>
                <a:lnTo>
                  <a:pt x="7014783" y="1515868"/>
                </a:lnTo>
                <a:lnTo>
                  <a:pt x="6979706" y="1523511"/>
                </a:lnTo>
                <a:lnTo>
                  <a:pt x="6977890" y="1525793"/>
                </a:lnTo>
                <a:cubicBezTo>
                  <a:pt x="6971996" y="1527914"/>
                  <a:pt x="6959488" y="1529941"/>
                  <a:pt x="6944339" y="1536237"/>
                </a:cubicBezTo>
                <a:lnTo>
                  <a:pt x="6886996" y="1563569"/>
                </a:lnTo>
                <a:lnTo>
                  <a:pt x="6874510" y="1558469"/>
                </a:lnTo>
                <a:lnTo>
                  <a:pt x="6871943" y="1554651"/>
                </a:lnTo>
                <a:lnTo>
                  <a:pt x="6856174" y="1562024"/>
                </a:lnTo>
                <a:lnTo>
                  <a:pt x="6842321" y="1560554"/>
                </a:lnTo>
                <a:lnTo>
                  <a:pt x="6832713" y="1569357"/>
                </a:lnTo>
                <a:lnTo>
                  <a:pt x="6816351" y="1571495"/>
                </a:lnTo>
                <a:cubicBezTo>
                  <a:pt x="6810216" y="1571510"/>
                  <a:pt x="6803310" y="1571324"/>
                  <a:pt x="6795800" y="1572010"/>
                </a:cubicBezTo>
                <a:lnTo>
                  <a:pt x="6777546" y="1568661"/>
                </a:lnTo>
                <a:lnTo>
                  <a:pt x="6751528" y="1574143"/>
                </a:lnTo>
                <a:cubicBezTo>
                  <a:pt x="6731455" y="1578562"/>
                  <a:pt x="6712054" y="1582098"/>
                  <a:pt x="6691966" y="1582255"/>
                </a:cubicBezTo>
                <a:cubicBezTo>
                  <a:pt x="6677921" y="1590738"/>
                  <a:pt x="6663787" y="1595441"/>
                  <a:pt x="6646941" y="1588471"/>
                </a:cubicBezTo>
                <a:cubicBezTo>
                  <a:pt x="6605135" y="1597971"/>
                  <a:pt x="6598373" y="1612583"/>
                  <a:pt x="6568576" y="1606488"/>
                </a:cubicBezTo>
                <a:cubicBezTo>
                  <a:pt x="6562510" y="1614734"/>
                  <a:pt x="6558067" y="1619360"/>
                  <a:pt x="6554358" y="1621701"/>
                </a:cubicBezTo>
                <a:cubicBezTo>
                  <a:pt x="6543227" y="1628727"/>
                  <a:pt x="6538724" y="1615196"/>
                  <a:pt x="6516968" y="1617195"/>
                </a:cubicBezTo>
                <a:cubicBezTo>
                  <a:pt x="6493173" y="1617368"/>
                  <a:pt x="6528193" y="1598652"/>
                  <a:pt x="6506479" y="1602227"/>
                </a:cubicBezTo>
                <a:cubicBezTo>
                  <a:pt x="6486674" y="1613929"/>
                  <a:pt x="6478484" y="1593997"/>
                  <a:pt x="6458436" y="1607332"/>
                </a:cubicBezTo>
                <a:cubicBezTo>
                  <a:pt x="6471168" y="1620800"/>
                  <a:pt x="6410323" y="1615478"/>
                  <a:pt x="6414786" y="1628815"/>
                </a:cubicBezTo>
                <a:cubicBezTo>
                  <a:pt x="6385942" y="1615041"/>
                  <a:pt x="6386569" y="1640238"/>
                  <a:pt x="6357085" y="1640846"/>
                </a:cubicBezTo>
                <a:cubicBezTo>
                  <a:pt x="6341163" y="1636809"/>
                  <a:pt x="6331497" y="1637754"/>
                  <a:pt x="6322636" y="1648213"/>
                </a:cubicBezTo>
                <a:cubicBezTo>
                  <a:pt x="6248448" y="1627802"/>
                  <a:pt x="6286748" y="1654976"/>
                  <a:pt x="6226172" y="1654676"/>
                </a:cubicBezTo>
                <a:lnTo>
                  <a:pt x="6221217" y="1654506"/>
                </a:lnTo>
                <a:lnTo>
                  <a:pt x="6204956" y="1664280"/>
                </a:lnTo>
                <a:cubicBezTo>
                  <a:pt x="6204728" y="1665114"/>
                  <a:pt x="6204498" y="1665947"/>
                  <a:pt x="6204270" y="1666782"/>
                </a:cubicBezTo>
                <a:lnTo>
                  <a:pt x="6143810" y="1661963"/>
                </a:lnTo>
                <a:lnTo>
                  <a:pt x="6136560" y="1665728"/>
                </a:lnTo>
                <a:lnTo>
                  <a:pt x="6096155" y="1656951"/>
                </a:lnTo>
                <a:lnTo>
                  <a:pt x="6075812" y="1655422"/>
                </a:lnTo>
                <a:lnTo>
                  <a:pt x="6039495" y="1649680"/>
                </a:lnTo>
                <a:lnTo>
                  <a:pt x="6036523" y="1652121"/>
                </a:lnTo>
                <a:lnTo>
                  <a:pt x="6029328" y="1649904"/>
                </a:lnTo>
                <a:lnTo>
                  <a:pt x="6024075" y="1652779"/>
                </a:lnTo>
                <a:lnTo>
                  <a:pt x="6018085" y="1652030"/>
                </a:lnTo>
                <a:cubicBezTo>
                  <a:pt x="6006658" y="1653831"/>
                  <a:pt x="5968194" y="1662035"/>
                  <a:pt x="5955513" y="1663584"/>
                </a:cubicBezTo>
                <a:lnTo>
                  <a:pt x="5941996" y="1661326"/>
                </a:lnTo>
                <a:lnTo>
                  <a:pt x="5931789" y="1669915"/>
                </a:lnTo>
                <a:lnTo>
                  <a:pt x="5888686" y="1672175"/>
                </a:lnTo>
                <a:lnTo>
                  <a:pt x="5873794" y="1665454"/>
                </a:lnTo>
                <a:lnTo>
                  <a:pt x="5860022" y="1660635"/>
                </a:lnTo>
                <a:lnTo>
                  <a:pt x="5858237" y="1660649"/>
                </a:lnTo>
                <a:lnTo>
                  <a:pt x="5840319" y="1660798"/>
                </a:lnTo>
                <a:lnTo>
                  <a:pt x="5806984" y="1661075"/>
                </a:lnTo>
                <a:cubicBezTo>
                  <a:pt x="5785708" y="1661533"/>
                  <a:pt x="5764126" y="1662974"/>
                  <a:pt x="5742351" y="1667489"/>
                </a:cubicBezTo>
                <a:cubicBezTo>
                  <a:pt x="5659069" y="1645168"/>
                  <a:pt x="5615134" y="1706361"/>
                  <a:pt x="5521171" y="1671626"/>
                </a:cubicBezTo>
                <a:cubicBezTo>
                  <a:pt x="5491803" y="1671296"/>
                  <a:pt x="5498089" y="1662666"/>
                  <a:pt x="5457384" y="1683952"/>
                </a:cubicBezTo>
                <a:cubicBezTo>
                  <a:pt x="5356959" y="1699287"/>
                  <a:pt x="5078905" y="1774579"/>
                  <a:pt x="4950070" y="1748401"/>
                </a:cubicBezTo>
                <a:cubicBezTo>
                  <a:pt x="4918276" y="1752255"/>
                  <a:pt x="4891043" y="1756936"/>
                  <a:pt x="4872172" y="1757222"/>
                </a:cubicBezTo>
                <a:lnTo>
                  <a:pt x="4809524" y="1761033"/>
                </a:lnTo>
                <a:cubicBezTo>
                  <a:pt x="4791324" y="1772975"/>
                  <a:pt x="4777258" y="1754591"/>
                  <a:pt x="4759058" y="1766533"/>
                </a:cubicBezTo>
                <a:cubicBezTo>
                  <a:pt x="4747481" y="1770744"/>
                  <a:pt x="4734604" y="1772921"/>
                  <a:pt x="4719749" y="1771811"/>
                </a:cubicBezTo>
                <a:cubicBezTo>
                  <a:pt x="4671168" y="1780243"/>
                  <a:pt x="4634134" y="1775931"/>
                  <a:pt x="4568686" y="1786141"/>
                </a:cubicBezTo>
                <a:cubicBezTo>
                  <a:pt x="4544667" y="1777910"/>
                  <a:pt x="4432547" y="1778168"/>
                  <a:pt x="4418751" y="1796932"/>
                </a:cubicBezTo>
                <a:cubicBezTo>
                  <a:pt x="4403360" y="1801488"/>
                  <a:pt x="4385278" y="1795746"/>
                  <a:pt x="4378377" y="1815528"/>
                </a:cubicBezTo>
                <a:cubicBezTo>
                  <a:pt x="4366870" y="1839461"/>
                  <a:pt x="4337372" y="1814003"/>
                  <a:pt x="4320575" y="1832722"/>
                </a:cubicBezTo>
                <a:cubicBezTo>
                  <a:pt x="4277898" y="1857053"/>
                  <a:pt x="4243945" y="1846759"/>
                  <a:pt x="4211935" y="1860177"/>
                </a:cubicBezTo>
                <a:cubicBezTo>
                  <a:pt x="4181519" y="1859584"/>
                  <a:pt x="4171342" y="1859762"/>
                  <a:pt x="4101228" y="1868717"/>
                </a:cubicBezTo>
                <a:cubicBezTo>
                  <a:pt x="4080159" y="1876188"/>
                  <a:pt x="4039427" y="1877381"/>
                  <a:pt x="3973223" y="1881015"/>
                </a:cubicBezTo>
                <a:cubicBezTo>
                  <a:pt x="3971330" y="1884974"/>
                  <a:pt x="3952843" y="1879225"/>
                  <a:pt x="3900992" y="1880603"/>
                </a:cubicBezTo>
                <a:cubicBezTo>
                  <a:pt x="3849141" y="1881981"/>
                  <a:pt x="3740060" y="1895686"/>
                  <a:pt x="3662119" y="1889285"/>
                </a:cubicBezTo>
                <a:cubicBezTo>
                  <a:pt x="3565155" y="1881322"/>
                  <a:pt x="3613412" y="1915150"/>
                  <a:pt x="3496919" y="1873180"/>
                </a:cubicBezTo>
                <a:cubicBezTo>
                  <a:pt x="3488062" y="1895719"/>
                  <a:pt x="3474293" y="1876288"/>
                  <a:pt x="3449433" y="1889681"/>
                </a:cubicBezTo>
                <a:cubicBezTo>
                  <a:pt x="3406553" y="1891629"/>
                  <a:pt x="3413217" y="1897797"/>
                  <a:pt x="3369766" y="1916653"/>
                </a:cubicBezTo>
                <a:cubicBezTo>
                  <a:pt x="3338805" y="1929531"/>
                  <a:pt x="3289487" y="1928617"/>
                  <a:pt x="3269672" y="1938036"/>
                </a:cubicBezTo>
                <a:lnTo>
                  <a:pt x="3224897" y="1943733"/>
                </a:lnTo>
                <a:cubicBezTo>
                  <a:pt x="3188693" y="1949271"/>
                  <a:pt x="3178540" y="1909145"/>
                  <a:pt x="3161463" y="1946591"/>
                </a:cubicBezTo>
                <a:lnTo>
                  <a:pt x="3112044" y="1935614"/>
                </a:lnTo>
                <a:lnTo>
                  <a:pt x="3069716" y="1930463"/>
                </a:lnTo>
                <a:cubicBezTo>
                  <a:pt x="3049937" y="1924285"/>
                  <a:pt x="3047816" y="1925644"/>
                  <a:pt x="3005773" y="1915878"/>
                </a:cubicBezTo>
                <a:cubicBezTo>
                  <a:pt x="2978838" y="1921092"/>
                  <a:pt x="2967972" y="1927319"/>
                  <a:pt x="2897201" y="1926772"/>
                </a:cubicBezTo>
                <a:lnTo>
                  <a:pt x="2783891" y="1931749"/>
                </a:lnTo>
                <a:cubicBezTo>
                  <a:pt x="2753098" y="1932794"/>
                  <a:pt x="2731621" y="1915151"/>
                  <a:pt x="2712447" y="1933044"/>
                </a:cubicBezTo>
                <a:cubicBezTo>
                  <a:pt x="2621923" y="1990472"/>
                  <a:pt x="2637976" y="1949546"/>
                  <a:pt x="2560151" y="1963609"/>
                </a:cubicBezTo>
                <a:cubicBezTo>
                  <a:pt x="2472084" y="1973456"/>
                  <a:pt x="2423631" y="1962133"/>
                  <a:pt x="2367221" y="1971884"/>
                </a:cubicBezTo>
                <a:cubicBezTo>
                  <a:pt x="2355331" y="1950582"/>
                  <a:pt x="2295649" y="1950006"/>
                  <a:pt x="2272130" y="1961162"/>
                </a:cubicBezTo>
                <a:cubicBezTo>
                  <a:pt x="2229336" y="1964326"/>
                  <a:pt x="2232627" y="1943953"/>
                  <a:pt x="2189404" y="1978172"/>
                </a:cubicBezTo>
                <a:cubicBezTo>
                  <a:pt x="2153824" y="1968017"/>
                  <a:pt x="2114605" y="1969166"/>
                  <a:pt x="2077704" y="1965002"/>
                </a:cubicBezTo>
                <a:cubicBezTo>
                  <a:pt x="2053064" y="1962036"/>
                  <a:pt x="2051584" y="1971011"/>
                  <a:pt x="2033299" y="1969042"/>
                </a:cubicBezTo>
                <a:cubicBezTo>
                  <a:pt x="2015014" y="1967073"/>
                  <a:pt x="1998956" y="1958903"/>
                  <a:pt x="1967996" y="1953187"/>
                </a:cubicBezTo>
                <a:cubicBezTo>
                  <a:pt x="1924117" y="1970917"/>
                  <a:pt x="1915668" y="1940297"/>
                  <a:pt x="1855805" y="1926082"/>
                </a:cubicBezTo>
                <a:cubicBezTo>
                  <a:pt x="1830663" y="1943732"/>
                  <a:pt x="1810564" y="1935694"/>
                  <a:pt x="1790957" y="1919460"/>
                </a:cubicBezTo>
                <a:cubicBezTo>
                  <a:pt x="1732588" y="1924884"/>
                  <a:pt x="1679506" y="1900619"/>
                  <a:pt x="1613978" y="1891581"/>
                </a:cubicBezTo>
                <a:cubicBezTo>
                  <a:pt x="1542961" y="1912227"/>
                  <a:pt x="1506863" y="1865666"/>
                  <a:pt x="1436831" y="1856201"/>
                </a:cubicBezTo>
                <a:cubicBezTo>
                  <a:pt x="1409149" y="1862955"/>
                  <a:pt x="1416370" y="1829853"/>
                  <a:pt x="1357365" y="1832140"/>
                </a:cubicBezTo>
                <a:cubicBezTo>
                  <a:pt x="1285880" y="1811785"/>
                  <a:pt x="1273193" y="1786872"/>
                  <a:pt x="1232341" y="1785942"/>
                </a:cubicBezTo>
                <a:cubicBezTo>
                  <a:pt x="1223903" y="1792798"/>
                  <a:pt x="1160576" y="1793911"/>
                  <a:pt x="1162595" y="1784330"/>
                </a:cubicBezTo>
                <a:cubicBezTo>
                  <a:pt x="1153167" y="1787110"/>
                  <a:pt x="1122206" y="1805077"/>
                  <a:pt x="1120257" y="1789615"/>
                </a:cubicBezTo>
                <a:cubicBezTo>
                  <a:pt x="1073149" y="1786750"/>
                  <a:pt x="1034361" y="1768718"/>
                  <a:pt x="991903" y="1786741"/>
                </a:cubicBezTo>
                <a:cubicBezTo>
                  <a:pt x="966383" y="1781126"/>
                  <a:pt x="949501" y="1800915"/>
                  <a:pt x="883960" y="1809389"/>
                </a:cubicBezTo>
                <a:cubicBezTo>
                  <a:pt x="836064" y="1808194"/>
                  <a:pt x="826980" y="1826610"/>
                  <a:pt x="766531" y="1805053"/>
                </a:cubicBezTo>
                <a:cubicBezTo>
                  <a:pt x="732778" y="1801141"/>
                  <a:pt x="694055" y="1787044"/>
                  <a:pt x="669779" y="1800537"/>
                </a:cubicBezTo>
                <a:cubicBezTo>
                  <a:pt x="645252" y="1794709"/>
                  <a:pt x="563495" y="1813232"/>
                  <a:pt x="523898" y="1811085"/>
                </a:cubicBezTo>
                <a:cubicBezTo>
                  <a:pt x="457555" y="1798530"/>
                  <a:pt x="395227" y="1824052"/>
                  <a:pt x="360251" y="1830735"/>
                </a:cubicBezTo>
                <a:cubicBezTo>
                  <a:pt x="313564" y="1825583"/>
                  <a:pt x="298281" y="1811622"/>
                  <a:pt x="255207" y="1818275"/>
                </a:cubicBezTo>
                <a:cubicBezTo>
                  <a:pt x="206572" y="1839769"/>
                  <a:pt x="160277" y="1836800"/>
                  <a:pt x="101803" y="1870647"/>
                </a:cubicBezTo>
                <a:cubicBezTo>
                  <a:pt x="85849" y="1910002"/>
                  <a:pt x="27997" y="1845258"/>
                  <a:pt x="25397" y="1888443"/>
                </a:cubicBezTo>
                <a:cubicBezTo>
                  <a:pt x="19096" y="1881154"/>
                  <a:pt x="11260" y="1878398"/>
                  <a:pt x="2370" y="1878311"/>
                </a:cubicBezTo>
                <a:lnTo>
                  <a:pt x="0" y="1878785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BE21C0-1D94-79F6-B93C-9075C0908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4" y="609597"/>
            <a:ext cx="9392421" cy="13308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QUADROTOR DRONE SYSTEMS</a:t>
            </a:r>
          </a:p>
        </p:txBody>
      </p:sp>
      <p:pic>
        <p:nvPicPr>
          <p:cNvPr id="11" name="Content Placeholder 10" descr="A drone with propellers and wires&#10;&#10;AI-generated content may be incorrect.">
            <a:extLst>
              <a:ext uri="{FF2B5EF4-FFF2-40B4-BE49-F238E27FC236}">
                <a16:creationId xmlns:a16="http://schemas.microsoft.com/office/drawing/2014/main" id="{CCA017D8-6B8D-6715-AFE4-9003025D1B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rcRect l="12558" r="21192" b="2"/>
          <a:stretch>
            <a:fillRect/>
          </a:stretch>
        </p:blipFill>
        <p:spPr>
          <a:xfrm>
            <a:off x="6921245" y="2184914"/>
            <a:ext cx="4384748" cy="3755915"/>
          </a:xfrm>
          <a:prstGeom prst="rect">
            <a:avLst/>
          </a:prstGeom>
        </p:spPr>
      </p:pic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9A0D773F-7A7D-4DBB-9DEA-86BB8B8F4B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381624" y="6209414"/>
            <a:ext cx="6810375" cy="648586"/>
          </a:xfrm>
          <a:custGeom>
            <a:avLst/>
            <a:gdLst>
              <a:gd name="connsiteX0" fmla="*/ 0 w 10753706"/>
              <a:gd name="connsiteY0" fmla="*/ 0 h 1027260"/>
              <a:gd name="connsiteX1" fmla="*/ 10753706 w 10753706"/>
              <a:gd name="connsiteY1" fmla="*/ 0 h 1027260"/>
              <a:gd name="connsiteX2" fmla="*/ 10748809 w 10753706"/>
              <a:gd name="connsiteY2" fmla="*/ 2522 h 1027260"/>
              <a:gd name="connsiteX3" fmla="*/ 10725330 w 10753706"/>
              <a:gd name="connsiteY3" fmla="*/ 11977 h 1027260"/>
              <a:gd name="connsiteX4" fmla="*/ 10615423 w 10753706"/>
              <a:gd name="connsiteY4" fmla="*/ 52967 h 1027260"/>
              <a:gd name="connsiteX5" fmla="*/ 10533936 w 10753706"/>
              <a:gd name="connsiteY5" fmla="*/ 53095 h 1027260"/>
              <a:gd name="connsiteX6" fmla="*/ 10466876 w 10753706"/>
              <a:gd name="connsiteY6" fmla="*/ 45180 h 1027260"/>
              <a:gd name="connsiteX7" fmla="*/ 10355090 w 10753706"/>
              <a:gd name="connsiteY7" fmla="*/ 89741 h 1027260"/>
              <a:gd name="connsiteX8" fmla="*/ 10087145 w 10753706"/>
              <a:gd name="connsiteY8" fmla="*/ 66115 h 1027260"/>
              <a:gd name="connsiteX9" fmla="*/ 10015902 w 10753706"/>
              <a:gd name="connsiteY9" fmla="*/ 76178 h 1027260"/>
              <a:gd name="connsiteX10" fmla="*/ 9806005 w 10753706"/>
              <a:gd name="connsiteY10" fmla="*/ 102435 h 1027260"/>
              <a:gd name="connsiteX11" fmla="*/ 9602583 w 10753706"/>
              <a:gd name="connsiteY11" fmla="*/ 179170 h 1027260"/>
              <a:gd name="connsiteX12" fmla="*/ 9469719 w 10753706"/>
              <a:gd name="connsiteY12" fmla="*/ 174721 h 1027260"/>
              <a:gd name="connsiteX13" fmla="*/ 9408692 w 10753706"/>
              <a:gd name="connsiteY13" fmla="*/ 189513 h 1027260"/>
              <a:gd name="connsiteX14" fmla="*/ 9364151 w 10753706"/>
              <a:gd name="connsiteY14" fmla="*/ 194072 h 1027260"/>
              <a:gd name="connsiteX15" fmla="*/ 9337751 w 10753706"/>
              <a:gd name="connsiteY15" fmla="*/ 197579 h 1027260"/>
              <a:gd name="connsiteX16" fmla="*/ 9297166 w 10753706"/>
              <a:gd name="connsiteY16" fmla="*/ 216558 h 1027260"/>
              <a:gd name="connsiteX17" fmla="*/ 9123859 w 10753706"/>
              <a:gd name="connsiteY17" fmla="*/ 237356 h 1027260"/>
              <a:gd name="connsiteX18" fmla="*/ 8950741 w 10753706"/>
              <a:gd name="connsiteY18" fmla="*/ 238020 h 1027260"/>
              <a:gd name="connsiteX19" fmla="*/ 8718236 w 10753706"/>
              <a:gd name="connsiteY19" fmla="*/ 303148 h 1027260"/>
              <a:gd name="connsiteX20" fmla="*/ 8694011 w 10753706"/>
              <a:gd name="connsiteY20" fmla="*/ 308812 h 1027260"/>
              <a:gd name="connsiteX21" fmla="*/ 8611976 w 10753706"/>
              <a:gd name="connsiteY21" fmla="*/ 324819 h 1027260"/>
              <a:gd name="connsiteX22" fmla="*/ 8562074 w 10753706"/>
              <a:gd name="connsiteY22" fmla="*/ 337971 h 1027260"/>
              <a:gd name="connsiteX23" fmla="*/ 8501724 w 10753706"/>
              <a:gd name="connsiteY23" fmla="*/ 360865 h 1027260"/>
              <a:gd name="connsiteX24" fmla="*/ 8504489 w 10753706"/>
              <a:gd name="connsiteY24" fmla="*/ 364790 h 1027260"/>
              <a:gd name="connsiteX25" fmla="*/ 8492774 w 10753706"/>
              <a:gd name="connsiteY25" fmla="*/ 366181 h 1027260"/>
              <a:gd name="connsiteX26" fmla="*/ 8466405 w 10753706"/>
              <a:gd name="connsiteY26" fmla="*/ 368724 h 1027260"/>
              <a:gd name="connsiteX27" fmla="*/ 8427069 w 10753706"/>
              <a:gd name="connsiteY27" fmla="*/ 387211 h 1027260"/>
              <a:gd name="connsiteX28" fmla="*/ 8387766 w 10753706"/>
              <a:gd name="connsiteY28" fmla="*/ 377161 h 1027260"/>
              <a:gd name="connsiteX29" fmla="*/ 8315874 w 10753706"/>
              <a:gd name="connsiteY29" fmla="*/ 395527 h 1027260"/>
              <a:gd name="connsiteX30" fmla="*/ 8274474 w 10753706"/>
              <a:gd name="connsiteY30" fmla="*/ 405112 h 1027260"/>
              <a:gd name="connsiteX31" fmla="*/ 8234664 w 10753706"/>
              <a:gd name="connsiteY31" fmla="*/ 410219 h 1027260"/>
              <a:gd name="connsiteX32" fmla="*/ 8211268 w 10753706"/>
              <a:gd name="connsiteY32" fmla="*/ 416791 h 1027260"/>
              <a:gd name="connsiteX33" fmla="*/ 8188615 w 10753706"/>
              <a:gd name="connsiteY33" fmla="*/ 421755 h 1027260"/>
              <a:gd name="connsiteX34" fmla="*/ 8179981 w 10753706"/>
              <a:gd name="connsiteY34" fmla="*/ 420402 h 1027260"/>
              <a:gd name="connsiteX35" fmla="*/ 8179307 w 10753706"/>
              <a:gd name="connsiteY35" fmla="*/ 422516 h 1027260"/>
              <a:gd name="connsiteX36" fmla="*/ 8147929 w 10753706"/>
              <a:gd name="connsiteY36" fmla="*/ 450302 h 1027260"/>
              <a:gd name="connsiteX37" fmla="*/ 8089136 w 10753706"/>
              <a:gd name="connsiteY37" fmla="*/ 465283 h 1027260"/>
              <a:gd name="connsiteX38" fmla="*/ 8049973 w 10753706"/>
              <a:gd name="connsiteY38" fmla="*/ 454121 h 1027260"/>
              <a:gd name="connsiteX39" fmla="*/ 7965913 w 10753706"/>
              <a:gd name="connsiteY39" fmla="*/ 464415 h 1027260"/>
              <a:gd name="connsiteX40" fmla="*/ 7945093 w 10753706"/>
              <a:gd name="connsiteY40" fmla="*/ 464798 h 1027260"/>
              <a:gd name="connsiteX41" fmla="*/ 7935335 w 10753706"/>
              <a:gd name="connsiteY41" fmla="*/ 462442 h 1027260"/>
              <a:gd name="connsiteX42" fmla="*/ 7904779 w 10753706"/>
              <a:gd name="connsiteY42" fmla="*/ 471429 h 1027260"/>
              <a:gd name="connsiteX43" fmla="*/ 7855604 w 10753706"/>
              <a:gd name="connsiteY43" fmla="*/ 480199 h 1027260"/>
              <a:gd name="connsiteX44" fmla="*/ 7832630 w 10753706"/>
              <a:gd name="connsiteY44" fmla="*/ 485371 h 1027260"/>
              <a:gd name="connsiteX45" fmla="*/ 7812438 w 10753706"/>
              <a:gd name="connsiteY45" fmla="*/ 485391 h 1027260"/>
              <a:gd name="connsiteX46" fmla="*/ 7701399 w 10753706"/>
              <a:gd name="connsiteY46" fmla="*/ 495197 h 1027260"/>
              <a:gd name="connsiteX47" fmla="*/ 7674778 w 10753706"/>
              <a:gd name="connsiteY47" fmla="*/ 494723 h 1027260"/>
              <a:gd name="connsiteX48" fmla="*/ 7660445 w 10753706"/>
              <a:gd name="connsiteY48" fmla="*/ 490194 h 1027260"/>
              <a:gd name="connsiteX49" fmla="*/ 7651781 w 10753706"/>
              <a:gd name="connsiteY49" fmla="*/ 493084 h 1027260"/>
              <a:gd name="connsiteX50" fmla="*/ 7584807 w 10753706"/>
              <a:gd name="connsiteY50" fmla="*/ 499490 h 1027260"/>
              <a:gd name="connsiteX51" fmla="*/ 7541324 w 10753706"/>
              <a:gd name="connsiteY51" fmla="*/ 504184 h 1027260"/>
              <a:gd name="connsiteX52" fmla="*/ 7541756 w 10753706"/>
              <a:gd name="connsiteY52" fmla="*/ 512184 h 1027260"/>
              <a:gd name="connsiteX53" fmla="*/ 7503906 w 10753706"/>
              <a:gd name="connsiteY53" fmla="*/ 518551 h 1027260"/>
              <a:gd name="connsiteX54" fmla="*/ 7460411 w 10753706"/>
              <a:gd name="connsiteY54" fmla="*/ 517415 h 1027260"/>
              <a:gd name="connsiteX55" fmla="*/ 7460116 w 10753706"/>
              <a:gd name="connsiteY55" fmla="*/ 517548 h 1027260"/>
              <a:gd name="connsiteX56" fmla="*/ 7297810 w 10753706"/>
              <a:gd name="connsiteY56" fmla="*/ 563947 h 1027260"/>
              <a:gd name="connsiteX57" fmla="*/ 6946388 w 10753706"/>
              <a:gd name="connsiteY57" fmla="*/ 665244 h 1027260"/>
              <a:gd name="connsiteX58" fmla="*/ 6741704 w 10753706"/>
              <a:gd name="connsiteY58" fmla="*/ 679365 h 1027260"/>
              <a:gd name="connsiteX59" fmla="*/ 6624680 w 10753706"/>
              <a:gd name="connsiteY59" fmla="*/ 677674 h 1027260"/>
              <a:gd name="connsiteX60" fmla="*/ 6605700 w 10753706"/>
              <a:gd name="connsiteY60" fmla="*/ 683566 h 1027260"/>
              <a:gd name="connsiteX61" fmla="*/ 6576922 w 10753706"/>
              <a:gd name="connsiteY61" fmla="*/ 683030 h 1027260"/>
              <a:gd name="connsiteX62" fmla="*/ 6405123 w 10753706"/>
              <a:gd name="connsiteY62" fmla="*/ 721946 h 1027260"/>
              <a:gd name="connsiteX63" fmla="*/ 6368938 w 10753706"/>
              <a:gd name="connsiteY63" fmla="*/ 717341 h 1027260"/>
              <a:gd name="connsiteX64" fmla="*/ 6295102 w 10753706"/>
              <a:gd name="connsiteY64" fmla="*/ 729508 h 1027260"/>
              <a:gd name="connsiteX65" fmla="*/ 6202084 w 10753706"/>
              <a:gd name="connsiteY65" fmla="*/ 767091 h 1027260"/>
              <a:gd name="connsiteX66" fmla="*/ 6067157 w 10753706"/>
              <a:gd name="connsiteY66" fmla="*/ 790339 h 1027260"/>
              <a:gd name="connsiteX67" fmla="*/ 6061443 w 10753706"/>
              <a:gd name="connsiteY67" fmla="*/ 796151 h 1027260"/>
              <a:gd name="connsiteX68" fmla="*/ 6051406 w 10753706"/>
              <a:gd name="connsiteY68" fmla="*/ 800684 h 1027260"/>
              <a:gd name="connsiteX69" fmla="*/ 6049097 w 10753706"/>
              <a:gd name="connsiteY69" fmla="*/ 800636 h 1027260"/>
              <a:gd name="connsiteX70" fmla="*/ 6034222 w 10753706"/>
              <a:gd name="connsiteY70" fmla="*/ 804110 h 1027260"/>
              <a:gd name="connsiteX71" fmla="*/ 6033121 w 10753706"/>
              <a:gd name="connsiteY71" fmla="*/ 806078 h 1027260"/>
              <a:gd name="connsiteX72" fmla="*/ 6023593 w 10753706"/>
              <a:gd name="connsiteY72" fmla="*/ 808842 h 1027260"/>
              <a:gd name="connsiteX73" fmla="*/ 6006639 w 10753706"/>
              <a:gd name="connsiteY73" fmla="*/ 815304 h 1027260"/>
              <a:gd name="connsiteX74" fmla="*/ 6001762 w 10753706"/>
              <a:gd name="connsiteY74" fmla="*/ 815557 h 1027260"/>
              <a:gd name="connsiteX75" fmla="*/ 5973534 w 10753706"/>
              <a:gd name="connsiteY75" fmla="*/ 823815 h 1027260"/>
              <a:gd name="connsiteX76" fmla="*/ 5972336 w 10753706"/>
              <a:gd name="connsiteY76" fmla="*/ 823476 h 1027260"/>
              <a:gd name="connsiteX77" fmla="*/ 5960841 w 10753706"/>
              <a:gd name="connsiteY77" fmla="*/ 823819 h 1027260"/>
              <a:gd name="connsiteX78" fmla="*/ 5940719 w 10753706"/>
              <a:gd name="connsiteY78" fmla="*/ 825514 h 1027260"/>
              <a:gd name="connsiteX79" fmla="*/ 5884298 w 10753706"/>
              <a:gd name="connsiteY79" fmla="*/ 823806 h 1027260"/>
              <a:gd name="connsiteX80" fmla="*/ 5854779 w 10753706"/>
              <a:gd name="connsiteY80" fmla="*/ 832365 h 1027260"/>
              <a:gd name="connsiteX81" fmla="*/ 5848382 w 10753706"/>
              <a:gd name="connsiteY81" fmla="*/ 833844 h 1027260"/>
              <a:gd name="connsiteX82" fmla="*/ 5848066 w 10753706"/>
              <a:gd name="connsiteY82" fmla="*/ 833772 h 1027260"/>
              <a:gd name="connsiteX83" fmla="*/ 5840944 w 10753706"/>
              <a:gd name="connsiteY83" fmla="*/ 835132 h 1027260"/>
              <a:gd name="connsiteX84" fmla="*/ 5836719 w 10753706"/>
              <a:gd name="connsiteY84" fmla="*/ 836539 h 1027260"/>
              <a:gd name="connsiteX85" fmla="*/ 5824311 w 10753706"/>
              <a:gd name="connsiteY85" fmla="*/ 839408 h 1027260"/>
              <a:gd name="connsiteX86" fmla="*/ 5818788 w 10753706"/>
              <a:gd name="connsiteY86" fmla="*/ 839727 h 1027260"/>
              <a:gd name="connsiteX87" fmla="*/ 5763953 w 10753706"/>
              <a:gd name="connsiteY87" fmla="*/ 834282 h 1027260"/>
              <a:gd name="connsiteX88" fmla="*/ 5667748 w 10753706"/>
              <a:gd name="connsiteY88" fmla="*/ 840211 h 1027260"/>
              <a:gd name="connsiteX89" fmla="*/ 5573108 w 10753706"/>
              <a:gd name="connsiteY89" fmla="*/ 847611 h 1027260"/>
              <a:gd name="connsiteX90" fmla="*/ 5539137 w 10753706"/>
              <a:gd name="connsiteY90" fmla="*/ 851033 h 1027260"/>
              <a:gd name="connsiteX91" fmla="*/ 5510651 w 10753706"/>
              <a:gd name="connsiteY91" fmla="*/ 844215 h 1027260"/>
              <a:gd name="connsiteX92" fmla="*/ 5457331 w 10753706"/>
              <a:gd name="connsiteY92" fmla="*/ 839159 h 1027260"/>
              <a:gd name="connsiteX93" fmla="*/ 5410613 w 10753706"/>
              <a:gd name="connsiteY93" fmla="*/ 834358 h 1027260"/>
              <a:gd name="connsiteX94" fmla="*/ 5370040 w 10753706"/>
              <a:gd name="connsiteY94" fmla="*/ 862127 h 1027260"/>
              <a:gd name="connsiteX95" fmla="*/ 5318778 w 10753706"/>
              <a:gd name="connsiteY95" fmla="*/ 855310 h 1027260"/>
              <a:gd name="connsiteX96" fmla="*/ 5298645 w 10753706"/>
              <a:gd name="connsiteY96" fmla="*/ 855171 h 1027260"/>
              <a:gd name="connsiteX97" fmla="*/ 5253828 w 10753706"/>
              <a:gd name="connsiteY97" fmla="*/ 859670 h 1027260"/>
              <a:gd name="connsiteX98" fmla="*/ 5216955 w 10753706"/>
              <a:gd name="connsiteY98" fmla="*/ 866245 h 1027260"/>
              <a:gd name="connsiteX99" fmla="*/ 5214344 w 10753706"/>
              <a:gd name="connsiteY99" fmla="*/ 868102 h 1027260"/>
              <a:gd name="connsiteX100" fmla="*/ 5195561 w 10753706"/>
              <a:gd name="connsiteY100" fmla="*/ 869949 h 1027260"/>
              <a:gd name="connsiteX101" fmla="*/ 5182555 w 10753706"/>
              <a:gd name="connsiteY101" fmla="*/ 873542 h 1027260"/>
              <a:gd name="connsiteX102" fmla="*/ 5172552 w 10753706"/>
              <a:gd name="connsiteY102" fmla="*/ 878801 h 1027260"/>
              <a:gd name="connsiteX103" fmla="*/ 5027993 w 10753706"/>
              <a:gd name="connsiteY103" fmla="*/ 889666 h 1027260"/>
              <a:gd name="connsiteX104" fmla="*/ 4939844 w 10753706"/>
              <a:gd name="connsiteY104" fmla="*/ 934802 h 1027260"/>
              <a:gd name="connsiteX105" fmla="*/ 4792576 w 10753706"/>
              <a:gd name="connsiteY105" fmla="*/ 934820 h 1027260"/>
              <a:gd name="connsiteX106" fmla="*/ 4602423 w 10753706"/>
              <a:gd name="connsiteY106" fmla="*/ 958063 h 1027260"/>
              <a:gd name="connsiteX107" fmla="*/ 4290656 w 10753706"/>
              <a:gd name="connsiteY107" fmla="*/ 969152 h 1027260"/>
              <a:gd name="connsiteX108" fmla="*/ 3952334 w 10753706"/>
              <a:gd name="connsiteY108" fmla="*/ 954043 h 1027260"/>
              <a:gd name="connsiteX109" fmla="*/ 3858560 w 10753706"/>
              <a:gd name="connsiteY109" fmla="*/ 948781 h 1027260"/>
              <a:gd name="connsiteX110" fmla="*/ 3846597 w 10753706"/>
              <a:gd name="connsiteY110" fmla="*/ 948382 h 1027260"/>
              <a:gd name="connsiteX111" fmla="*/ 3736044 w 10753706"/>
              <a:gd name="connsiteY111" fmla="*/ 947759 h 1027260"/>
              <a:gd name="connsiteX112" fmla="*/ 3713136 w 10753706"/>
              <a:gd name="connsiteY112" fmla="*/ 946963 h 1027260"/>
              <a:gd name="connsiteX113" fmla="*/ 3695939 w 10753706"/>
              <a:gd name="connsiteY113" fmla="*/ 943639 h 1027260"/>
              <a:gd name="connsiteX114" fmla="*/ 3694125 w 10753706"/>
              <a:gd name="connsiteY114" fmla="*/ 940567 h 1027260"/>
              <a:gd name="connsiteX115" fmla="*/ 3681925 w 10753706"/>
              <a:gd name="connsiteY115" fmla="*/ 939706 h 1027260"/>
              <a:gd name="connsiteX116" fmla="*/ 3679204 w 10753706"/>
              <a:gd name="connsiteY116" fmla="*/ 938926 h 1027260"/>
              <a:gd name="connsiteX117" fmla="*/ 3615656 w 10753706"/>
              <a:gd name="connsiteY117" fmla="*/ 940320 h 1027260"/>
              <a:gd name="connsiteX118" fmla="*/ 3567983 w 10753706"/>
              <a:gd name="connsiteY118" fmla="*/ 935596 h 1027260"/>
              <a:gd name="connsiteX119" fmla="*/ 3422423 w 10753706"/>
              <a:gd name="connsiteY119" fmla="*/ 932129 h 1027260"/>
              <a:gd name="connsiteX120" fmla="*/ 3310925 w 10753706"/>
              <a:gd name="connsiteY120" fmla="*/ 911072 h 1027260"/>
              <a:gd name="connsiteX121" fmla="*/ 3139421 w 10753706"/>
              <a:gd name="connsiteY121" fmla="*/ 934151 h 1027260"/>
              <a:gd name="connsiteX122" fmla="*/ 2996922 w 10753706"/>
              <a:gd name="connsiteY122" fmla="*/ 927537 h 1027260"/>
              <a:gd name="connsiteX123" fmla="*/ 2982785 w 10753706"/>
              <a:gd name="connsiteY123" fmla="*/ 931453 h 1027260"/>
              <a:gd name="connsiteX124" fmla="*/ 2967478 w 10753706"/>
              <a:gd name="connsiteY124" fmla="*/ 933397 h 1027260"/>
              <a:gd name="connsiteX125" fmla="*/ 2948552 w 10753706"/>
              <a:gd name="connsiteY125" fmla="*/ 932961 h 1027260"/>
              <a:gd name="connsiteX126" fmla="*/ 2944404 w 10753706"/>
              <a:gd name="connsiteY126" fmla="*/ 934452 h 1027260"/>
              <a:gd name="connsiteX127" fmla="*/ 2908608 w 10753706"/>
              <a:gd name="connsiteY127" fmla="*/ 937205 h 1027260"/>
              <a:gd name="connsiteX128" fmla="*/ 2904443 w 10753706"/>
              <a:gd name="connsiteY128" fmla="*/ 936455 h 1027260"/>
              <a:gd name="connsiteX129" fmla="*/ 2868935 w 10753706"/>
              <a:gd name="connsiteY129" fmla="*/ 938022 h 1027260"/>
              <a:gd name="connsiteX130" fmla="*/ 2868586 w 10753706"/>
              <a:gd name="connsiteY130" fmla="*/ 937487 h 1027260"/>
              <a:gd name="connsiteX131" fmla="*/ 2859191 w 10753706"/>
              <a:gd name="connsiteY131" fmla="*/ 935503 h 1027260"/>
              <a:gd name="connsiteX132" fmla="*/ 2840915 w 10753706"/>
              <a:gd name="connsiteY132" fmla="*/ 932977 h 1027260"/>
              <a:gd name="connsiteX133" fmla="*/ 2763509 w 10753706"/>
              <a:gd name="connsiteY133" fmla="*/ 921850 h 1027260"/>
              <a:gd name="connsiteX134" fmla="*/ 2756121 w 10753706"/>
              <a:gd name="connsiteY134" fmla="*/ 921864 h 1027260"/>
              <a:gd name="connsiteX135" fmla="*/ 2755998 w 10753706"/>
              <a:gd name="connsiteY135" fmla="*/ 921739 h 1027260"/>
              <a:gd name="connsiteX136" fmla="*/ 2748255 w 10753706"/>
              <a:gd name="connsiteY136" fmla="*/ 921505 h 1027260"/>
              <a:gd name="connsiteX137" fmla="*/ 2694601 w 10753706"/>
              <a:gd name="connsiteY137" fmla="*/ 915575 h 1027260"/>
              <a:gd name="connsiteX138" fmla="*/ 2635357 w 10753706"/>
              <a:gd name="connsiteY138" fmla="*/ 910976 h 1027260"/>
              <a:gd name="connsiteX139" fmla="*/ 2601047 w 10753706"/>
              <a:gd name="connsiteY139" fmla="*/ 910263 h 1027260"/>
              <a:gd name="connsiteX140" fmla="*/ 2507482 w 10753706"/>
              <a:gd name="connsiteY140" fmla="*/ 906211 h 1027260"/>
              <a:gd name="connsiteX141" fmla="*/ 2413884 w 10753706"/>
              <a:gd name="connsiteY141" fmla="*/ 900545 h 1027260"/>
              <a:gd name="connsiteX142" fmla="*/ 2368912 w 10753706"/>
              <a:gd name="connsiteY142" fmla="*/ 888755 h 1027260"/>
              <a:gd name="connsiteX143" fmla="*/ 2349490 w 10753706"/>
              <a:gd name="connsiteY143" fmla="*/ 889719 h 1027260"/>
              <a:gd name="connsiteX144" fmla="*/ 2344290 w 10753706"/>
              <a:gd name="connsiteY144" fmla="*/ 890584 h 1027260"/>
              <a:gd name="connsiteX145" fmla="*/ 2336488 w 10753706"/>
              <a:gd name="connsiteY145" fmla="*/ 891058 h 1027260"/>
              <a:gd name="connsiteX146" fmla="*/ 2329015 w 10753706"/>
              <a:gd name="connsiteY146" fmla="*/ 891627 h 1027260"/>
              <a:gd name="connsiteX147" fmla="*/ 2293898 w 10753706"/>
              <a:gd name="connsiteY147" fmla="*/ 896431 h 1027260"/>
              <a:gd name="connsiteX148" fmla="*/ 2243927 w 10753706"/>
              <a:gd name="connsiteY148" fmla="*/ 888076 h 1027260"/>
              <a:gd name="connsiteX149" fmla="*/ 2223920 w 10753706"/>
              <a:gd name="connsiteY149" fmla="*/ 887331 h 1027260"/>
              <a:gd name="connsiteX150" fmla="*/ 2213081 w 10753706"/>
              <a:gd name="connsiteY150" fmla="*/ 886302 h 1027260"/>
              <a:gd name="connsiteX151" fmla="*/ 2212307 w 10753706"/>
              <a:gd name="connsiteY151" fmla="*/ 885829 h 1027260"/>
              <a:gd name="connsiteX152" fmla="*/ 2152321 w 10753706"/>
              <a:gd name="connsiteY152" fmla="*/ 894418 h 1027260"/>
              <a:gd name="connsiteX153" fmla="*/ 2140985 w 10753706"/>
              <a:gd name="connsiteY153" fmla="*/ 895968 h 1027260"/>
              <a:gd name="connsiteX154" fmla="*/ 2121210 w 10753706"/>
              <a:gd name="connsiteY154" fmla="*/ 899354 h 1027260"/>
              <a:gd name="connsiteX155" fmla="*/ 2119146 w 10753706"/>
              <a:gd name="connsiteY155" fmla="*/ 899033 h 1027260"/>
              <a:gd name="connsiteX156" fmla="*/ 2105666 w 10753706"/>
              <a:gd name="connsiteY156" fmla="*/ 902240 h 1027260"/>
              <a:gd name="connsiteX157" fmla="*/ 2094924 w 10753706"/>
              <a:gd name="connsiteY157" fmla="*/ 907203 h 1027260"/>
              <a:gd name="connsiteX158" fmla="*/ 1949478 w 10753706"/>
              <a:gd name="connsiteY158" fmla="*/ 913748 h 1027260"/>
              <a:gd name="connsiteX159" fmla="*/ 1749684 w 10753706"/>
              <a:gd name="connsiteY159" fmla="*/ 942223 h 1027260"/>
              <a:gd name="connsiteX160" fmla="*/ 1585576 w 10753706"/>
              <a:gd name="connsiteY160" fmla="*/ 954170 h 1027260"/>
              <a:gd name="connsiteX161" fmla="*/ 1476250 w 10753706"/>
              <a:gd name="connsiteY161" fmla="*/ 950653 h 1027260"/>
              <a:gd name="connsiteX162" fmla="*/ 1433927 w 10753706"/>
              <a:gd name="connsiteY162" fmla="*/ 959926 h 1027260"/>
              <a:gd name="connsiteX163" fmla="*/ 1414893 w 10753706"/>
              <a:gd name="connsiteY163" fmla="*/ 957671 h 1027260"/>
              <a:gd name="connsiteX164" fmla="*/ 1411585 w 10753706"/>
              <a:gd name="connsiteY164" fmla="*/ 957179 h 1027260"/>
              <a:gd name="connsiteX165" fmla="*/ 1398896 w 10753706"/>
              <a:gd name="connsiteY165" fmla="*/ 957460 h 1027260"/>
              <a:gd name="connsiteX166" fmla="*/ 1394632 w 10753706"/>
              <a:gd name="connsiteY166" fmla="*/ 954725 h 1027260"/>
              <a:gd name="connsiteX167" fmla="*/ 1375043 w 10753706"/>
              <a:gd name="connsiteY167" fmla="*/ 953132 h 1027260"/>
              <a:gd name="connsiteX168" fmla="*/ 1351876 w 10753706"/>
              <a:gd name="connsiteY168" fmla="*/ 954436 h 1027260"/>
              <a:gd name="connsiteX169" fmla="*/ 1242676 w 10753706"/>
              <a:gd name="connsiteY169" fmla="*/ 963767 h 1027260"/>
              <a:gd name="connsiteX170" fmla="*/ 1205993 w 10753706"/>
              <a:gd name="connsiteY170" fmla="*/ 974080 h 1027260"/>
              <a:gd name="connsiteX171" fmla="*/ 1052221 w 10753706"/>
              <a:gd name="connsiteY171" fmla="*/ 963954 h 1027260"/>
              <a:gd name="connsiteX172" fmla="*/ 968270 w 10753706"/>
              <a:gd name="connsiteY172" fmla="*/ 964761 h 1027260"/>
              <a:gd name="connsiteX173" fmla="*/ 874493 w 10753706"/>
              <a:gd name="connsiteY173" fmla="*/ 998122 h 1027260"/>
              <a:gd name="connsiteX174" fmla="*/ 814411 w 10753706"/>
              <a:gd name="connsiteY174" fmla="*/ 1007391 h 1027260"/>
              <a:gd name="connsiteX175" fmla="*/ 688604 w 10753706"/>
              <a:gd name="connsiteY175" fmla="*/ 1015631 h 1027260"/>
              <a:gd name="connsiteX176" fmla="*/ 618171 w 10753706"/>
              <a:gd name="connsiteY176" fmla="*/ 1027260 h 1027260"/>
              <a:gd name="connsiteX177" fmla="*/ 570379 w 10753706"/>
              <a:gd name="connsiteY177" fmla="*/ 1023487 h 1027260"/>
              <a:gd name="connsiteX178" fmla="*/ 482519 w 10753706"/>
              <a:gd name="connsiteY178" fmla="*/ 1002108 h 1027260"/>
              <a:gd name="connsiteX179" fmla="*/ 475319 w 10753706"/>
              <a:gd name="connsiteY179" fmla="*/ 1009922 h 1027260"/>
              <a:gd name="connsiteX180" fmla="*/ 431104 w 10753706"/>
              <a:gd name="connsiteY180" fmla="*/ 1009317 h 1027260"/>
              <a:gd name="connsiteX181" fmla="*/ 363782 w 10753706"/>
              <a:gd name="connsiteY181" fmla="*/ 1007585 h 1027260"/>
              <a:gd name="connsiteX182" fmla="*/ 325533 w 10753706"/>
              <a:gd name="connsiteY182" fmla="*/ 1008502 h 1027260"/>
              <a:gd name="connsiteX183" fmla="*/ 220429 w 10753706"/>
              <a:gd name="connsiteY183" fmla="*/ 1008927 h 1027260"/>
              <a:gd name="connsiteX184" fmla="*/ 114676 w 10753706"/>
              <a:gd name="connsiteY184" fmla="*/ 1007765 h 1027260"/>
              <a:gd name="connsiteX185" fmla="*/ 13470 w 10753706"/>
              <a:gd name="connsiteY185" fmla="*/ 998544 h 1027260"/>
              <a:gd name="connsiteX186" fmla="*/ 0 w 10753706"/>
              <a:gd name="connsiteY186" fmla="*/ 997355 h 1027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</a:cxnLst>
            <a:rect l="l" t="t" r="r" b="b"/>
            <a:pathLst>
              <a:path w="10753706" h="1027260">
                <a:moveTo>
                  <a:pt x="0" y="0"/>
                </a:moveTo>
                <a:lnTo>
                  <a:pt x="10753706" y="0"/>
                </a:lnTo>
                <a:lnTo>
                  <a:pt x="10748809" y="2522"/>
                </a:lnTo>
                <a:cubicBezTo>
                  <a:pt x="10744031" y="4644"/>
                  <a:pt x="10737551" y="7204"/>
                  <a:pt x="10725330" y="11977"/>
                </a:cubicBezTo>
                <a:cubicBezTo>
                  <a:pt x="10700888" y="21523"/>
                  <a:pt x="10652058" y="39304"/>
                  <a:pt x="10615423" y="52967"/>
                </a:cubicBezTo>
                <a:cubicBezTo>
                  <a:pt x="10598524" y="49017"/>
                  <a:pt x="10550674" y="61360"/>
                  <a:pt x="10533936" y="53095"/>
                </a:cubicBezTo>
                <a:cubicBezTo>
                  <a:pt x="10519435" y="55674"/>
                  <a:pt x="10480156" y="49393"/>
                  <a:pt x="10466876" y="45180"/>
                </a:cubicBezTo>
                <a:cubicBezTo>
                  <a:pt x="10443145" y="68059"/>
                  <a:pt x="10382269" y="71294"/>
                  <a:pt x="10355090" y="89741"/>
                </a:cubicBezTo>
                <a:cubicBezTo>
                  <a:pt x="10286222" y="95376"/>
                  <a:pt x="10146285" y="63529"/>
                  <a:pt x="10087145" y="66115"/>
                </a:cubicBezTo>
                <a:cubicBezTo>
                  <a:pt x="10067575" y="79584"/>
                  <a:pt x="10043111" y="68921"/>
                  <a:pt x="10015902" y="76178"/>
                </a:cubicBezTo>
                <a:cubicBezTo>
                  <a:pt x="9952302" y="84628"/>
                  <a:pt x="9893286" y="103337"/>
                  <a:pt x="9806005" y="102435"/>
                </a:cubicBezTo>
                <a:cubicBezTo>
                  <a:pt x="9782247" y="141133"/>
                  <a:pt x="9674787" y="151643"/>
                  <a:pt x="9602583" y="179170"/>
                </a:cubicBezTo>
                <a:cubicBezTo>
                  <a:pt x="9557658" y="187584"/>
                  <a:pt x="9478290" y="154235"/>
                  <a:pt x="9469719" y="174721"/>
                </a:cubicBezTo>
                <a:cubicBezTo>
                  <a:pt x="9443779" y="165070"/>
                  <a:pt x="9431317" y="185692"/>
                  <a:pt x="9408692" y="189513"/>
                </a:cubicBezTo>
                <a:cubicBezTo>
                  <a:pt x="9387154" y="183843"/>
                  <a:pt x="9380475" y="191089"/>
                  <a:pt x="9364151" y="194072"/>
                </a:cubicBezTo>
                <a:cubicBezTo>
                  <a:pt x="9354686" y="190222"/>
                  <a:pt x="9340485" y="191782"/>
                  <a:pt x="9337751" y="197579"/>
                </a:cubicBezTo>
                <a:cubicBezTo>
                  <a:pt x="9349566" y="209270"/>
                  <a:pt x="9297468" y="207714"/>
                  <a:pt x="9297166" y="216558"/>
                </a:cubicBezTo>
                <a:cubicBezTo>
                  <a:pt x="9269057" y="220999"/>
                  <a:pt x="9139630" y="221783"/>
                  <a:pt x="9123859" y="237356"/>
                </a:cubicBezTo>
                <a:cubicBezTo>
                  <a:pt x="9068176" y="249209"/>
                  <a:pt x="8975349" y="235349"/>
                  <a:pt x="8950741" y="238020"/>
                </a:cubicBezTo>
                <a:cubicBezTo>
                  <a:pt x="8916265" y="215428"/>
                  <a:pt x="8822808" y="292026"/>
                  <a:pt x="8718236" y="303148"/>
                </a:cubicBezTo>
                <a:cubicBezTo>
                  <a:pt x="8703111" y="302060"/>
                  <a:pt x="8695551" y="302792"/>
                  <a:pt x="8694011" y="308812"/>
                </a:cubicBezTo>
                <a:cubicBezTo>
                  <a:pt x="8661810" y="312764"/>
                  <a:pt x="8637956" y="329628"/>
                  <a:pt x="8611976" y="324819"/>
                </a:cubicBezTo>
                <a:cubicBezTo>
                  <a:pt x="8621849" y="336388"/>
                  <a:pt x="8562809" y="325917"/>
                  <a:pt x="8562074" y="337971"/>
                </a:cubicBezTo>
                <a:cubicBezTo>
                  <a:pt x="8543699" y="343978"/>
                  <a:pt x="8511321" y="356396"/>
                  <a:pt x="8501724" y="360865"/>
                </a:cubicBezTo>
                <a:lnTo>
                  <a:pt x="8504489" y="364790"/>
                </a:lnTo>
                <a:lnTo>
                  <a:pt x="8492774" y="366181"/>
                </a:lnTo>
                <a:lnTo>
                  <a:pt x="8466405" y="368724"/>
                </a:lnTo>
                <a:cubicBezTo>
                  <a:pt x="8455454" y="372229"/>
                  <a:pt x="8440175" y="385805"/>
                  <a:pt x="8427069" y="387211"/>
                </a:cubicBezTo>
                <a:cubicBezTo>
                  <a:pt x="8400442" y="392215"/>
                  <a:pt x="8397079" y="382989"/>
                  <a:pt x="8387766" y="377161"/>
                </a:cubicBezTo>
                <a:cubicBezTo>
                  <a:pt x="8369233" y="378548"/>
                  <a:pt x="8334756" y="390869"/>
                  <a:pt x="8315874" y="395527"/>
                </a:cubicBezTo>
                <a:cubicBezTo>
                  <a:pt x="8306664" y="400500"/>
                  <a:pt x="8272845" y="393679"/>
                  <a:pt x="8274474" y="405112"/>
                </a:cubicBezTo>
                <a:cubicBezTo>
                  <a:pt x="8255483" y="406194"/>
                  <a:pt x="8244963" y="408376"/>
                  <a:pt x="8234664" y="410219"/>
                </a:cubicBezTo>
                <a:lnTo>
                  <a:pt x="8211268" y="416791"/>
                </a:lnTo>
                <a:cubicBezTo>
                  <a:pt x="8204720" y="419941"/>
                  <a:pt x="8197411" y="422004"/>
                  <a:pt x="8188615" y="421755"/>
                </a:cubicBezTo>
                <a:lnTo>
                  <a:pt x="8179981" y="420402"/>
                </a:lnTo>
                <a:lnTo>
                  <a:pt x="8179307" y="422516"/>
                </a:lnTo>
                <a:cubicBezTo>
                  <a:pt x="8179027" y="425797"/>
                  <a:pt x="8175790" y="448341"/>
                  <a:pt x="8147929" y="450302"/>
                </a:cubicBezTo>
                <a:cubicBezTo>
                  <a:pt x="8130300" y="457967"/>
                  <a:pt x="8114933" y="461015"/>
                  <a:pt x="8089136" y="465283"/>
                </a:cubicBezTo>
                <a:cubicBezTo>
                  <a:pt x="8072810" y="465920"/>
                  <a:pt x="8069376" y="451569"/>
                  <a:pt x="8049973" y="454121"/>
                </a:cubicBezTo>
                <a:cubicBezTo>
                  <a:pt x="7974508" y="471465"/>
                  <a:pt x="8006050" y="447139"/>
                  <a:pt x="7965913" y="464415"/>
                </a:cubicBezTo>
                <a:cubicBezTo>
                  <a:pt x="7958234" y="466025"/>
                  <a:pt x="7951405" y="465800"/>
                  <a:pt x="7945093" y="464798"/>
                </a:cubicBezTo>
                <a:lnTo>
                  <a:pt x="7935335" y="462442"/>
                </a:lnTo>
                <a:lnTo>
                  <a:pt x="7904779" y="471429"/>
                </a:lnTo>
                <a:cubicBezTo>
                  <a:pt x="7889387" y="474999"/>
                  <a:pt x="7872867" y="477951"/>
                  <a:pt x="7855604" y="480199"/>
                </a:cubicBezTo>
                <a:cubicBezTo>
                  <a:pt x="7850005" y="476378"/>
                  <a:pt x="7838628" y="483595"/>
                  <a:pt x="7832630" y="485371"/>
                </a:cubicBezTo>
                <a:cubicBezTo>
                  <a:pt x="7831473" y="482645"/>
                  <a:pt x="7816623" y="482661"/>
                  <a:pt x="7812438" y="485391"/>
                </a:cubicBezTo>
                <a:cubicBezTo>
                  <a:pt x="7709470" y="505049"/>
                  <a:pt x="7759426" y="473956"/>
                  <a:pt x="7701399" y="495197"/>
                </a:cubicBezTo>
                <a:cubicBezTo>
                  <a:pt x="7690986" y="496989"/>
                  <a:pt x="7682397" y="496365"/>
                  <a:pt x="7674778" y="494723"/>
                </a:cubicBezTo>
                <a:lnTo>
                  <a:pt x="7660445" y="490194"/>
                </a:lnTo>
                <a:lnTo>
                  <a:pt x="7651781" y="493084"/>
                </a:lnTo>
                <a:cubicBezTo>
                  <a:pt x="7616113" y="496548"/>
                  <a:pt x="7603273" y="491735"/>
                  <a:pt x="7584807" y="499490"/>
                </a:cubicBezTo>
                <a:cubicBezTo>
                  <a:pt x="7549256" y="490212"/>
                  <a:pt x="7563949" y="500167"/>
                  <a:pt x="7541324" y="504184"/>
                </a:cubicBezTo>
                <a:cubicBezTo>
                  <a:pt x="7523851" y="508307"/>
                  <a:pt x="7559546" y="509825"/>
                  <a:pt x="7541756" y="512184"/>
                </a:cubicBezTo>
                <a:cubicBezTo>
                  <a:pt x="7520963" y="510864"/>
                  <a:pt x="7525755" y="520497"/>
                  <a:pt x="7503906" y="518551"/>
                </a:cubicBezTo>
                <a:cubicBezTo>
                  <a:pt x="7505924" y="510774"/>
                  <a:pt x="7464361" y="523683"/>
                  <a:pt x="7460411" y="517415"/>
                </a:cubicBezTo>
                <a:lnTo>
                  <a:pt x="7460116" y="517548"/>
                </a:lnTo>
                <a:cubicBezTo>
                  <a:pt x="7447785" y="530928"/>
                  <a:pt x="7310141" y="550568"/>
                  <a:pt x="7297810" y="563947"/>
                </a:cubicBezTo>
                <a:cubicBezTo>
                  <a:pt x="7221791" y="605698"/>
                  <a:pt x="7039072" y="646008"/>
                  <a:pt x="6946388" y="665244"/>
                </a:cubicBezTo>
                <a:cubicBezTo>
                  <a:pt x="6853704" y="684480"/>
                  <a:pt x="6804875" y="677485"/>
                  <a:pt x="6741704" y="679365"/>
                </a:cubicBezTo>
                <a:lnTo>
                  <a:pt x="6624680" y="677674"/>
                </a:lnTo>
                <a:lnTo>
                  <a:pt x="6605700" y="683566"/>
                </a:lnTo>
                <a:cubicBezTo>
                  <a:pt x="6603309" y="685184"/>
                  <a:pt x="6599550" y="685647"/>
                  <a:pt x="6576922" y="683030"/>
                </a:cubicBezTo>
                <a:cubicBezTo>
                  <a:pt x="6527275" y="698355"/>
                  <a:pt x="6440981" y="702347"/>
                  <a:pt x="6405123" y="721946"/>
                </a:cubicBezTo>
                <a:cubicBezTo>
                  <a:pt x="6407963" y="715467"/>
                  <a:pt x="6383450" y="712913"/>
                  <a:pt x="6368938" y="717341"/>
                </a:cubicBezTo>
                <a:cubicBezTo>
                  <a:pt x="6377914" y="692119"/>
                  <a:pt x="6315316" y="744281"/>
                  <a:pt x="6295102" y="729508"/>
                </a:cubicBezTo>
                <a:cubicBezTo>
                  <a:pt x="6300358" y="744473"/>
                  <a:pt x="6240070" y="776254"/>
                  <a:pt x="6202084" y="767091"/>
                </a:cubicBezTo>
                <a:cubicBezTo>
                  <a:pt x="6152826" y="774744"/>
                  <a:pt x="6122010" y="790367"/>
                  <a:pt x="6067157" y="790339"/>
                </a:cubicBezTo>
                <a:cubicBezTo>
                  <a:pt x="6066310" y="792484"/>
                  <a:pt x="6064283" y="794403"/>
                  <a:pt x="6061443" y="796151"/>
                </a:cubicBezTo>
                <a:lnTo>
                  <a:pt x="6051406" y="800684"/>
                </a:lnTo>
                <a:lnTo>
                  <a:pt x="6049097" y="800636"/>
                </a:lnTo>
                <a:cubicBezTo>
                  <a:pt x="6040408" y="801393"/>
                  <a:pt x="6036299" y="802645"/>
                  <a:pt x="6034222" y="804110"/>
                </a:cubicBezTo>
                <a:lnTo>
                  <a:pt x="6033121" y="806078"/>
                </a:lnTo>
                <a:lnTo>
                  <a:pt x="6023593" y="808842"/>
                </a:lnTo>
                <a:lnTo>
                  <a:pt x="6006639" y="815304"/>
                </a:lnTo>
                <a:lnTo>
                  <a:pt x="6001762" y="815557"/>
                </a:lnTo>
                <a:lnTo>
                  <a:pt x="5973534" y="823815"/>
                </a:lnTo>
                <a:lnTo>
                  <a:pt x="5972336" y="823476"/>
                </a:lnTo>
                <a:cubicBezTo>
                  <a:pt x="5969004" y="822901"/>
                  <a:pt x="5965329" y="822833"/>
                  <a:pt x="5960841" y="823819"/>
                </a:cubicBezTo>
                <a:cubicBezTo>
                  <a:pt x="5955860" y="815655"/>
                  <a:pt x="5953515" y="821882"/>
                  <a:pt x="5940719" y="825514"/>
                </a:cubicBezTo>
                <a:cubicBezTo>
                  <a:pt x="5930130" y="813644"/>
                  <a:pt x="5900943" y="827979"/>
                  <a:pt x="5884298" y="823806"/>
                </a:cubicBezTo>
                <a:cubicBezTo>
                  <a:pt x="5875133" y="826741"/>
                  <a:pt x="5865250" y="829630"/>
                  <a:pt x="5854779" y="832365"/>
                </a:cubicBezTo>
                <a:lnTo>
                  <a:pt x="5848382" y="833844"/>
                </a:lnTo>
                <a:lnTo>
                  <a:pt x="5848066" y="833772"/>
                </a:lnTo>
                <a:cubicBezTo>
                  <a:pt x="5846273" y="833879"/>
                  <a:pt x="5844018" y="834284"/>
                  <a:pt x="5840944" y="835132"/>
                </a:cubicBezTo>
                <a:lnTo>
                  <a:pt x="5836719" y="836539"/>
                </a:lnTo>
                <a:lnTo>
                  <a:pt x="5824311" y="839408"/>
                </a:lnTo>
                <a:lnTo>
                  <a:pt x="5818788" y="839727"/>
                </a:lnTo>
                <a:cubicBezTo>
                  <a:pt x="5797008" y="838594"/>
                  <a:pt x="5786883" y="822081"/>
                  <a:pt x="5763953" y="834282"/>
                </a:cubicBezTo>
                <a:cubicBezTo>
                  <a:pt x="5726813" y="837521"/>
                  <a:pt x="5699446" y="830949"/>
                  <a:pt x="5667748" y="840211"/>
                </a:cubicBezTo>
                <a:cubicBezTo>
                  <a:pt x="5632959" y="843205"/>
                  <a:pt x="5601436" y="842280"/>
                  <a:pt x="5573108" y="847611"/>
                </a:cubicBezTo>
                <a:cubicBezTo>
                  <a:pt x="5560030" y="845832"/>
                  <a:pt x="5549547" y="851598"/>
                  <a:pt x="5539137" y="851033"/>
                </a:cubicBezTo>
                <a:cubicBezTo>
                  <a:pt x="5528728" y="850467"/>
                  <a:pt x="5529256" y="837509"/>
                  <a:pt x="5510651" y="844215"/>
                </a:cubicBezTo>
                <a:cubicBezTo>
                  <a:pt x="5494241" y="833607"/>
                  <a:pt x="5466101" y="839171"/>
                  <a:pt x="5457331" y="839159"/>
                </a:cubicBezTo>
                <a:lnTo>
                  <a:pt x="5410613" y="834358"/>
                </a:lnTo>
                <a:lnTo>
                  <a:pt x="5370040" y="862127"/>
                </a:lnTo>
                <a:cubicBezTo>
                  <a:pt x="5357863" y="856469"/>
                  <a:pt x="5319115" y="868069"/>
                  <a:pt x="5318778" y="855310"/>
                </a:cubicBezTo>
                <a:cubicBezTo>
                  <a:pt x="5303920" y="857760"/>
                  <a:pt x="5296727" y="863736"/>
                  <a:pt x="5298645" y="855171"/>
                </a:cubicBezTo>
                <a:cubicBezTo>
                  <a:pt x="5287819" y="855897"/>
                  <a:pt x="5267444" y="857825"/>
                  <a:pt x="5253828" y="859670"/>
                </a:cubicBezTo>
                <a:lnTo>
                  <a:pt x="5216955" y="866245"/>
                </a:lnTo>
                <a:lnTo>
                  <a:pt x="5214344" y="868102"/>
                </a:lnTo>
                <a:cubicBezTo>
                  <a:pt x="5210778" y="868719"/>
                  <a:pt x="5200859" y="869042"/>
                  <a:pt x="5195561" y="869949"/>
                </a:cubicBezTo>
                <a:lnTo>
                  <a:pt x="5182555" y="873542"/>
                </a:lnTo>
                <a:cubicBezTo>
                  <a:pt x="5178496" y="875023"/>
                  <a:pt x="5175066" y="876746"/>
                  <a:pt x="5172552" y="878801"/>
                </a:cubicBezTo>
                <a:cubicBezTo>
                  <a:pt x="5121406" y="873797"/>
                  <a:pt x="5080096" y="886529"/>
                  <a:pt x="5027993" y="889666"/>
                </a:cubicBezTo>
                <a:cubicBezTo>
                  <a:pt x="4999924" y="877115"/>
                  <a:pt x="4946973" y="919452"/>
                  <a:pt x="4939844" y="934802"/>
                </a:cubicBezTo>
                <a:cubicBezTo>
                  <a:pt x="4895154" y="940701"/>
                  <a:pt x="4844006" y="928240"/>
                  <a:pt x="4792576" y="934820"/>
                </a:cubicBezTo>
                <a:lnTo>
                  <a:pt x="4602423" y="958063"/>
                </a:lnTo>
                <a:cubicBezTo>
                  <a:pt x="4488530" y="967131"/>
                  <a:pt x="4399004" y="969822"/>
                  <a:pt x="4290656" y="969152"/>
                </a:cubicBezTo>
                <a:cubicBezTo>
                  <a:pt x="4182308" y="968482"/>
                  <a:pt x="4046938" y="971167"/>
                  <a:pt x="3952334" y="954043"/>
                </a:cubicBezTo>
                <a:lnTo>
                  <a:pt x="3858560" y="948781"/>
                </a:lnTo>
                <a:lnTo>
                  <a:pt x="3846597" y="948382"/>
                </a:lnTo>
                <a:cubicBezTo>
                  <a:pt x="3807516" y="956616"/>
                  <a:pt x="3767475" y="941640"/>
                  <a:pt x="3736044" y="947759"/>
                </a:cubicBezTo>
                <a:cubicBezTo>
                  <a:pt x="3727323" y="948128"/>
                  <a:pt x="3719828" y="947771"/>
                  <a:pt x="3713136" y="946963"/>
                </a:cubicBezTo>
                <a:lnTo>
                  <a:pt x="3695939" y="943639"/>
                </a:lnTo>
                <a:lnTo>
                  <a:pt x="3694125" y="940567"/>
                </a:lnTo>
                <a:lnTo>
                  <a:pt x="3681925" y="939706"/>
                </a:lnTo>
                <a:lnTo>
                  <a:pt x="3679204" y="938926"/>
                </a:lnTo>
                <a:cubicBezTo>
                  <a:pt x="3668160" y="939028"/>
                  <a:pt x="3634193" y="940875"/>
                  <a:pt x="3615656" y="940320"/>
                </a:cubicBezTo>
                <a:cubicBezTo>
                  <a:pt x="3582626" y="936974"/>
                  <a:pt x="3593904" y="949140"/>
                  <a:pt x="3567983" y="935596"/>
                </a:cubicBezTo>
                <a:cubicBezTo>
                  <a:pt x="3504185" y="939048"/>
                  <a:pt x="3482818" y="922224"/>
                  <a:pt x="3422423" y="932129"/>
                </a:cubicBezTo>
                <a:cubicBezTo>
                  <a:pt x="3369166" y="933413"/>
                  <a:pt x="3329486" y="910108"/>
                  <a:pt x="3310925" y="911072"/>
                </a:cubicBezTo>
                <a:cubicBezTo>
                  <a:pt x="3261363" y="909787"/>
                  <a:pt x="3198415" y="933574"/>
                  <a:pt x="3139421" y="934151"/>
                </a:cubicBezTo>
                <a:cubicBezTo>
                  <a:pt x="3088799" y="931012"/>
                  <a:pt x="3038941" y="938464"/>
                  <a:pt x="2996922" y="927537"/>
                </a:cubicBezTo>
                <a:cubicBezTo>
                  <a:pt x="2992673" y="929234"/>
                  <a:pt x="2987900" y="930498"/>
                  <a:pt x="2982785" y="931453"/>
                </a:cubicBezTo>
                <a:lnTo>
                  <a:pt x="2967478" y="933397"/>
                </a:lnTo>
                <a:lnTo>
                  <a:pt x="2948552" y="932961"/>
                </a:lnTo>
                <a:lnTo>
                  <a:pt x="2944404" y="934452"/>
                </a:lnTo>
                <a:lnTo>
                  <a:pt x="2908608" y="937205"/>
                </a:lnTo>
                <a:lnTo>
                  <a:pt x="2904443" y="936455"/>
                </a:lnTo>
                <a:lnTo>
                  <a:pt x="2868935" y="938022"/>
                </a:lnTo>
                <a:lnTo>
                  <a:pt x="2868586" y="937487"/>
                </a:lnTo>
                <a:cubicBezTo>
                  <a:pt x="2866994" y="936327"/>
                  <a:pt x="2864292" y="935538"/>
                  <a:pt x="2859191" y="935503"/>
                </a:cubicBezTo>
                <a:cubicBezTo>
                  <a:pt x="2869075" y="927418"/>
                  <a:pt x="2856828" y="932364"/>
                  <a:pt x="2840915" y="932977"/>
                </a:cubicBezTo>
                <a:lnTo>
                  <a:pt x="2763509" y="921850"/>
                </a:lnTo>
                <a:lnTo>
                  <a:pt x="2756121" y="921864"/>
                </a:lnTo>
                <a:cubicBezTo>
                  <a:pt x="2756081" y="921822"/>
                  <a:pt x="2756039" y="921781"/>
                  <a:pt x="2755998" y="921739"/>
                </a:cubicBezTo>
                <a:cubicBezTo>
                  <a:pt x="2754445" y="921476"/>
                  <a:pt x="2752036" y="921380"/>
                  <a:pt x="2748255" y="921505"/>
                </a:cubicBezTo>
                <a:lnTo>
                  <a:pt x="2694601" y="915575"/>
                </a:lnTo>
                <a:cubicBezTo>
                  <a:pt x="2671223" y="919874"/>
                  <a:pt x="2666972" y="913376"/>
                  <a:pt x="2635357" y="910976"/>
                </a:cubicBezTo>
                <a:cubicBezTo>
                  <a:pt x="2621906" y="915051"/>
                  <a:pt x="2611315" y="913542"/>
                  <a:pt x="2601047" y="910263"/>
                </a:cubicBezTo>
                <a:cubicBezTo>
                  <a:pt x="2570084" y="912074"/>
                  <a:pt x="2542135" y="907435"/>
                  <a:pt x="2507482" y="906211"/>
                </a:cubicBezTo>
                <a:cubicBezTo>
                  <a:pt x="2469706" y="911437"/>
                  <a:pt x="2450920" y="901812"/>
                  <a:pt x="2413884" y="900545"/>
                </a:cubicBezTo>
                <a:cubicBezTo>
                  <a:pt x="2381338" y="909664"/>
                  <a:pt x="2387753" y="892438"/>
                  <a:pt x="2368912" y="888755"/>
                </a:cubicBezTo>
                <a:lnTo>
                  <a:pt x="2349490" y="889719"/>
                </a:lnTo>
                <a:lnTo>
                  <a:pt x="2344290" y="890584"/>
                </a:lnTo>
                <a:cubicBezTo>
                  <a:pt x="2340673" y="891041"/>
                  <a:pt x="2338228" y="891167"/>
                  <a:pt x="2336488" y="891058"/>
                </a:cubicBezTo>
                <a:lnTo>
                  <a:pt x="2329015" y="891627"/>
                </a:lnTo>
                <a:cubicBezTo>
                  <a:pt x="2316843" y="893039"/>
                  <a:pt x="2305064" y="894669"/>
                  <a:pt x="2293898" y="896431"/>
                </a:cubicBezTo>
                <a:cubicBezTo>
                  <a:pt x="2282637" y="890404"/>
                  <a:pt x="2242346" y="900851"/>
                  <a:pt x="2243927" y="888076"/>
                </a:cubicBezTo>
                <a:cubicBezTo>
                  <a:pt x="2228778" y="890081"/>
                  <a:pt x="2220725" y="895845"/>
                  <a:pt x="2223920" y="887331"/>
                </a:cubicBezTo>
                <a:cubicBezTo>
                  <a:pt x="2218877" y="887756"/>
                  <a:pt x="2215583" y="887254"/>
                  <a:pt x="2213081" y="886302"/>
                </a:cubicBezTo>
                <a:lnTo>
                  <a:pt x="2212307" y="885829"/>
                </a:lnTo>
                <a:lnTo>
                  <a:pt x="2152321" y="894418"/>
                </a:lnTo>
                <a:lnTo>
                  <a:pt x="2140985" y="895968"/>
                </a:lnTo>
                <a:lnTo>
                  <a:pt x="2121210" y="899354"/>
                </a:lnTo>
                <a:lnTo>
                  <a:pt x="2119146" y="899033"/>
                </a:lnTo>
                <a:lnTo>
                  <a:pt x="2105666" y="902240"/>
                </a:lnTo>
                <a:cubicBezTo>
                  <a:pt x="2101407" y="903601"/>
                  <a:pt x="2097735" y="905221"/>
                  <a:pt x="2094924" y="907203"/>
                </a:cubicBezTo>
                <a:cubicBezTo>
                  <a:pt x="2044793" y="900664"/>
                  <a:pt x="2001785" y="912168"/>
                  <a:pt x="1949478" y="913748"/>
                </a:cubicBezTo>
                <a:cubicBezTo>
                  <a:pt x="1891937" y="919585"/>
                  <a:pt x="1810334" y="935486"/>
                  <a:pt x="1749684" y="942223"/>
                </a:cubicBezTo>
                <a:lnTo>
                  <a:pt x="1585576" y="954170"/>
                </a:lnTo>
                <a:cubicBezTo>
                  <a:pt x="1549165" y="943719"/>
                  <a:pt x="1511425" y="950847"/>
                  <a:pt x="1476250" y="950653"/>
                </a:cubicBezTo>
                <a:cubicBezTo>
                  <a:pt x="1488515" y="961596"/>
                  <a:pt x="1432660" y="946795"/>
                  <a:pt x="1433927" y="959926"/>
                </a:cubicBezTo>
                <a:cubicBezTo>
                  <a:pt x="1427485" y="959475"/>
                  <a:pt x="1421205" y="958623"/>
                  <a:pt x="1414893" y="957671"/>
                </a:cubicBezTo>
                <a:lnTo>
                  <a:pt x="1411585" y="957179"/>
                </a:lnTo>
                <a:lnTo>
                  <a:pt x="1398896" y="957460"/>
                </a:lnTo>
                <a:lnTo>
                  <a:pt x="1394632" y="954725"/>
                </a:lnTo>
                <a:lnTo>
                  <a:pt x="1375043" y="953132"/>
                </a:lnTo>
                <a:cubicBezTo>
                  <a:pt x="1367813" y="952970"/>
                  <a:pt x="1360155" y="953305"/>
                  <a:pt x="1351876" y="954436"/>
                </a:cubicBezTo>
                <a:cubicBezTo>
                  <a:pt x="1325912" y="963028"/>
                  <a:pt x="1274459" y="952492"/>
                  <a:pt x="1242676" y="963767"/>
                </a:cubicBezTo>
                <a:cubicBezTo>
                  <a:pt x="1230276" y="966918"/>
                  <a:pt x="1216715" y="977098"/>
                  <a:pt x="1205993" y="974080"/>
                </a:cubicBezTo>
                <a:cubicBezTo>
                  <a:pt x="1174251" y="974112"/>
                  <a:pt x="1086982" y="964420"/>
                  <a:pt x="1052221" y="963954"/>
                </a:cubicBezTo>
                <a:cubicBezTo>
                  <a:pt x="1038515" y="970622"/>
                  <a:pt x="1009522" y="962342"/>
                  <a:pt x="968270" y="964761"/>
                </a:cubicBezTo>
                <a:cubicBezTo>
                  <a:pt x="943437" y="973698"/>
                  <a:pt x="900136" y="991017"/>
                  <a:pt x="874493" y="998122"/>
                </a:cubicBezTo>
                <a:cubicBezTo>
                  <a:pt x="848849" y="1005226"/>
                  <a:pt x="853424" y="1009427"/>
                  <a:pt x="814411" y="1007391"/>
                </a:cubicBezTo>
                <a:cubicBezTo>
                  <a:pt x="765926" y="1022821"/>
                  <a:pt x="732885" y="1009859"/>
                  <a:pt x="688604" y="1015631"/>
                </a:cubicBezTo>
                <a:cubicBezTo>
                  <a:pt x="638045" y="1020877"/>
                  <a:pt x="677999" y="1011556"/>
                  <a:pt x="618171" y="1027260"/>
                </a:cubicBezTo>
                <a:cubicBezTo>
                  <a:pt x="609680" y="1023165"/>
                  <a:pt x="583253" y="1020277"/>
                  <a:pt x="570379" y="1023487"/>
                </a:cubicBezTo>
                <a:cubicBezTo>
                  <a:pt x="543992" y="1022523"/>
                  <a:pt x="505183" y="1001686"/>
                  <a:pt x="482519" y="1002108"/>
                </a:cubicBezTo>
                <a:cubicBezTo>
                  <a:pt x="464011" y="1002285"/>
                  <a:pt x="495211" y="1007995"/>
                  <a:pt x="475319" y="1009922"/>
                </a:cubicBezTo>
                <a:cubicBezTo>
                  <a:pt x="450818" y="1011135"/>
                  <a:pt x="454804" y="1022539"/>
                  <a:pt x="431104" y="1009317"/>
                </a:cubicBezTo>
                <a:cubicBezTo>
                  <a:pt x="406857" y="1014651"/>
                  <a:pt x="399686" y="1008456"/>
                  <a:pt x="363782" y="1007585"/>
                </a:cubicBezTo>
                <a:cubicBezTo>
                  <a:pt x="350440" y="1012231"/>
                  <a:pt x="338145" y="1011245"/>
                  <a:pt x="325533" y="1008502"/>
                </a:cubicBezTo>
                <a:cubicBezTo>
                  <a:pt x="291944" y="1011745"/>
                  <a:pt x="259251" y="1008497"/>
                  <a:pt x="220429" y="1008927"/>
                </a:cubicBezTo>
                <a:cubicBezTo>
                  <a:pt x="180594" y="1015852"/>
                  <a:pt x="156150" y="1007265"/>
                  <a:pt x="114676" y="1007765"/>
                </a:cubicBezTo>
                <a:cubicBezTo>
                  <a:pt x="85718" y="1006195"/>
                  <a:pt x="43316" y="1001491"/>
                  <a:pt x="13470" y="998544"/>
                </a:cubicBezTo>
                <a:lnTo>
                  <a:pt x="0" y="997355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6CA19F2-A247-9046-3C45-7AF5F56799BC}"/>
              </a:ext>
            </a:extLst>
          </p:cNvPr>
          <p:cNvSpPr txBox="1"/>
          <p:nvPr/>
        </p:nvSpPr>
        <p:spPr>
          <a:xfrm>
            <a:off x="9113619" y="5942260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dirty="0"/>
              <a:t>[2]</a:t>
            </a:r>
          </a:p>
        </p:txBody>
      </p:sp>
      <p:graphicFrame>
        <p:nvGraphicFramePr>
          <p:cNvPr id="33" name="Content Placeholder 2">
            <a:extLst>
              <a:ext uri="{FF2B5EF4-FFF2-40B4-BE49-F238E27FC236}">
                <a16:creationId xmlns:a16="http://schemas.microsoft.com/office/drawing/2014/main" id="{D2A002C3-4628-934B-0948-8F16FBC71E31}"/>
              </a:ext>
            </a:extLst>
          </p:cNvPr>
          <p:cNvGraphicFramePr/>
          <p:nvPr/>
        </p:nvGraphicFramePr>
        <p:xfrm>
          <a:off x="1137034" y="2198362"/>
          <a:ext cx="4958966" cy="39177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pic>
        <p:nvPicPr>
          <p:cNvPr id="80" name="Audio 79">
            <a:hlinkClick r:id="" action="ppaction://media"/>
            <a:extLst>
              <a:ext uri="{FF2B5EF4-FFF2-40B4-BE49-F238E27FC236}">
                <a16:creationId xmlns:a16="http://schemas.microsoft.com/office/drawing/2014/main" id="{95C55599-E441-0711-1BE4-BF47CCA017E7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1"/>
          <a:srcRect l="-287500" t="-287500" r="-287500" b="-28750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805473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5251"/>
    </mc:Choice>
    <mc:Fallback>
      <p:transition spd="slow" advTm="652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graphicEl>
                                              <a:dgm id="{4835B1DC-5143-4E76-825D-5DEA0419CE9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3">
                                            <p:graphicEl>
                                              <a:dgm id="{4835B1DC-5143-4E76-825D-5DEA0419CE9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graphicEl>
                                              <a:dgm id="{32911CFF-A81C-48DF-9A17-7B0AE3ED729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3">
                                            <p:graphicEl>
                                              <a:dgm id="{32911CFF-A81C-48DF-9A17-7B0AE3ED729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graphicEl>
                                              <a:dgm id="{BDE1C29B-F5CD-4A72-9550-C2B34575C3C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3">
                                            <p:graphicEl>
                                              <a:dgm id="{BDE1C29B-F5CD-4A72-9550-C2B34575C3C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graphicEl>
                                              <a:dgm id="{2667C10D-10D6-4EE1-9F81-F8A1ADE2962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3">
                                            <p:graphicEl>
                                              <a:dgm id="{2667C10D-10D6-4EE1-9F81-F8A1ADE2962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graphicEl>
                                              <a:dgm id="{670D0E8F-1455-4876-83FF-0C1AB701960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3">
                                            <p:graphicEl>
                                              <a:dgm id="{670D0E8F-1455-4876-83FF-0C1AB701960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graphicEl>
                                              <a:dgm id="{0D1C4894-9912-4061-A47C-FE3669C27F8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3">
                                            <p:graphicEl>
                                              <a:dgm id="{0D1C4894-9912-4061-A47C-FE3669C27F8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graphicEl>
                                              <a:dgm id="{B29359AC-BACB-4086-AFC9-D2AA5C00BCA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3">
                                            <p:graphicEl>
                                              <a:dgm id="{B29359AC-BACB-4086-AFC9-D2AA5C00BCA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graphicEl>
                                              <a:dgm id="{175CCD90-310D-4DA9-BAD5-1287368418B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3">
                                            <p:graphicEl>
                                              <a:dgm id="{175CCD90-310D-4DA9-BAD5-1287368418B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graphicEl>
                                              <a:dgm id="{87B3B07D-A836-4212-903F-1FBD0E0FA82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3">
                                            <p:graphicEl>
                                              <a:dgm id="{87B3B07D-A836-4212-903F-1FBD0E0FA82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graphicEl>
                                              <a:dgm id="{5A7919E7-E57B-4507-9C7C-020921F54EA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3">
                                            <p:graphicEl>
                                              <a:dgm id="{5A7919E7-E57B-4507-9C7C-020921F54EA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graphicEl>
                                              <a:dgm id="{63FA0074-FC57-4D81-B744-91611261DDA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3">
                                            <p:graphicEl>
                                              <a:dgm id="{63FA0074-FC57-4D81-B744-91611261DDA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graphicEl>
                                              <a:dgm id="{527CCBDB-CA05-4221-9C56-425AF7CD08B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3">
                                            <p:graphicEl>
                                              <a:dgm id="{527CCBDB-CA05-4221-9C56-425AF7CD08B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graphicEl>
                                              <a:dgm id="{A3D36BDF-E88D-481F-A2DB-C27217EF665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3">
                                            <p:graphicEl>
                                              <a:dgm id="{A3D36BDF-E88D-481F-A2DB-C27217EF665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graphicEl>
                                              <a:dgm id="{EE96D6CD-8245-49FA-9B2D-2E8694E5707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3">
                                            <p:graphicEl>
                                              <a:dgm id="{EE96D6CD-8245-49FA-9B2D-2E8694E5707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graphicEl>
                                              <a:dgm id="{6E6C5A1D-E1B0-44DA-87FB-4CBE3796BF3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3">
                                            <p:graphicEl>
                                              <a:dgm id="{6E6C5A1D-E1B0-44DA-87FB-4CBE3796BF3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5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0"/>
                </p:tgtEl>
              </p:cMediaNode>
            </p:audio>
          </p:childTnLst>
        </p:cTn>
      </p:par>
    </p:tnLst>
    <p:bldLst>
      <p:bldGraphic spid="33" grpId="0">
        <p:bldSub>
          <a:bldDgm/>
        </p:bldSub>
      </p:bldGraphic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979E27D9-03C7-44E2-9FF8-15D0C8506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65B864-4C6D-3D24-9E41-548129B38A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397" y="502021"/>
            <a:ext cx="5912103" cy="1642969"/>
          </a:xfrm>
        </p:spPr>
        <p:txBody>
          <a:bodyPr anchor="b">
            <a:normAutofit/>
          </a:bodyPr>
          <a:lstStyle/>
          <a:p>
            <a:r>
              <a:rPr lang="en-ZA" sz="4000" dirty="0"/>
              <a:t>CASES TO INVESTIGATION</a:t>
            </a:r>
          </a:p>
        </p:txBody>
      </p:sp>
      <p:pic>
        <p:nvPicPr>
          <p:cNvPr id="14" name="Picture 13" descr="Drone flying over tulip fields">
            <a:extLst>
              <a:ext uri="{FF2B5EF4-FFF2-40B4-BE49-F238E27FC236}">
                <a16:creationId xmlns:a16="http://schemas.microsoft.com/office/drawing/2014/main" id="{45C7A3B1-12A9-845F-E0BA-21A8B1788A7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6189" r="31974" b="-1"/>
          <a:stretch>
            <a:fillRect/>
          </a:stretch>
        </p:blipFill>
        <p:spPr>
          <a:xfrm>
            <a:off x="6990567" y="489118"/>
            <a:ext cx="4244773" cy="5466007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EEBF1590-3B36-48EE-A89D-3B6F3CB25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C8F6C8C-AB5A-4548-942D-E3FD40ACB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16D382B-B588-4C37-C433-B3AD8CDF1ED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17436979"/>
              </p:ext>
            </p:extLst>
          </p:nvPr>
        </p:nvGraphicFramePr>
        <p:xfrm>
          <a:off x="1136397" y="2418408"/>
          <a:ext cx="4959603" cy="35225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pic>
        <p:nvPicPr>
          <p:cNvPr id="41" name="Audio 40">
            <a:hlinkClick r:id="" action="ppaction://media"/>
            <a:extLst>
              <a:ext uri="{FF2B5EF4-FFF2-40B4-BE49-F238E27FC236}">
                <a16:creationId xmlns:a16="http://schemas.microsoft.com/office/drawing/2014/main" id="{14639F6B-22CA-ABCA-6E99-05CF8BF83EED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1"/>
          <a:srcRect l="-287500" t="-287500" r="-287500" b="-28750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243687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281"/>
    </mc:Choice>
    <mc:Fallback>
      <p:transition spd="slow" advTm="342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B4DD5BA-38A4-4DC0-9865-B9A6FC4481E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4">
                                            <p:graphicEl>
                                              <a:dgm id="{6B4DD5BA-38A4-4DC0-9865-B9A6FC4481E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A59035F-927D-4FAE-9B98-0E053D4F64A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4">
                                            <p:graphicEl>
                                              <a:dgm id="{AA59035F-927D-4FAE-9B98-0E053D4F64A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3EE550D-49F6-43C8-A782-D8684441187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4">
                                            <p:graphicEl>
                                              <a:dgm id="{93EE550D-49F6-43C8-A782-D8684441187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0A13EC3-9459-412E-B41B-B84C1702E72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4">
                                            <p:graphicEl>
                                              <a:dgm id="{C0A13EC3-9459-412E-B41B-B84C1702E72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E358E92-B830-4E0C-913E-74DC278290B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4">
                                            <p:graphicEl>
                                              <a:dgm id="{BE358E92-B830-4E0C-913E-74DC278290B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ABFA216-B94E-4D9A-A7C4-D54192D48B5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4">
                                            <p:graphicEl>
                                              <a:dgm id="{0ABFA216-B94E-4D9A-A7C4-D54192D48B5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1"/>
                </p:tgtEl>
              </p:cMediaNode>
            </p:audio>
          </p:childTnLst>
        </p:cTn>
      </p:par>
    </p:tnLst>
    <p:bldLst>
      <p:bldGraphic spid="4" grpId="0">
        <p:bldSub>
          <a:bldDgm/>
        </p:bldSub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26FF42C2-EA15-4154-B242-E98E88CED9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D79DE9F7-28C4-4856-BA57-D696E124C1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5" y="633619"/>
            <a:ext cx="4927413" cy="5495925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844750-6A8D-108F-3C5A-AF576E9C39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194" y="955582"/>
            <a:ext cx="5388340" cy="1106424"/>
          </a:xfrm>
        </p:spPr>
        <p:txBody>
          <a:bodyPr>
            <a:normAutofit/>
          </a:bodyPr>
          <a:lstStyle/>
          <a:p>
            <a:r>
              <a:rPr lang="en-ZA" sz="2800" dirty="0"/>
              <a:t>STABILITY OF THE QUADROTOR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1F9ED9C-121B-44C6-A308-5824769C40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7" y="117043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A5F8185-F27B-4E99-A06C-007336FE3F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9" y="2121408"/>
            <a:ext cx="395865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D907E1-01A7-B8A1-0453-22CCA0FD98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359152"/>
            <a:ext cx="4056530" cy="3429000"/>
          </a:xfrm>
        </p:spPr>
        <p:txBody>
          <a:bodyPr>
            <a:normAutofit/>
          </a:bodyPr>
          <a:lstStyle/>
          <a:p>
            <a:endParaRPr lang="en-ZA" sz="1700" b="1" dirty="0"/>
          </a:p>
          <a:p>
            <a:endParaRPr lang="en-ZA" sz="1700" b="1" dirty="0"/>
          </a:p>
          <a:p>
            <a:endParaRPr lang="en-ZA" sz="1700" b="1" dirty="0"/>
          </a:p>
          <a:p>
            <a:endParaRPr lang="en-ZA" sz="1700" b="1" dirty="0"/>
          </a:p>
          <a:p>
            <a:r>
              <a:rPr lang="en-ZA" sz="1700" b="1" dirty="0"/>
              <a:t>Zero-Pole Analysis</a:t>
            </a:r>
            <a:r>
              <a:rPr lang="en-ZA" sz="1700" dirty="0"/>
              <a:t>: Poles at origin → Marginally stable</a:t>
            </a:r>
          </a:p>
          <a:p>
            <a:r>
              <a:rPr lang="en-ZA" sz="1700" b="1" dirty="0"/>
              <a:t>Nyquist &amp; Routh-Hurwitz</a:t>
            </a:r>
            <a:r>
              <a:rPr lang="en-ZA" sz="1700" dirty="0"/>
              <a:t>: Confirm marginal stability</a:t>
            </a:r>
          </a:p>
          <a:p>
            <a:r>
              <a:rPr lang="en-ZA" sz="1700" dirty="0"/>
              <a:t>System requires a controller to maintain hover and recover from disturbances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BD407A9-CAEB-76AA-244A-AA60716786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5014" y="363464"/>
            <a:ext cx="4148028" cy="3173241"/>
          </a:xfrm>
          <a:prstGeom prst="rect">
            <a:avLst/>
          </a:prstGeom>
        </p:spPr>
      </p:pic>
      <p:sp>
        <p:nvSpPr>
          <p:cNvPr id="23" name="Oval 22">
            <a:extLst>
              <a:ext uri="{FF2B5EF4-FFF2-40B4-BE49-F238E27FC236}">
                <a16:creationId xmlns:a16="http://schemas.microsoft.com/office/drawing/2014/main" id="{EB828B19-E923-451E-F103-3FE90BB3145C}"/>
              </a:ext>
            </a:extLst>
          </p:cNvPr>
          <p:cNvSpPr/>
          <p:nvPr/>
        </p:nvSpPr>
        <p:spPr>
          <a:xfrm>
            <a:off x="8742442" y="1559594"/>
            <a:ext cx="723900" cy="55321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F51E94D-E0A9-36EC-9971-E233CBD43EB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208"/>
          <a:stretch/>
        </p:blipFill>
        <p:spPr>
          <a:xfrm>
            <a:off x="6787987" y="3684760"/>
            <a:ext cx="4565814" cy="3173240"/>
          </a:xfrm>
          <a:prstGeom prst="rect">
            <a:avLst/>
          </a:prstGeom>
        </p:spPr>
      </p:pic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15EF090-7E1E-2F38-E89C-3F871E35C09C}"/>
              </a:ext>
            </a:extLst>
          </p:cNvPr>
          <p:cNvCxnSpPr/>
          <p:nvPr/>
        </p:nvCxnSpPr>
        <p:spPr>
          <a:xfrm>
            <a:off x="8376965" y="4353928"/>
            <a:ext cx="838200" cy="7112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078DDDF2-7167-33BC-4308-6DB49868DBE2}"/>
              </a:ext>
            </a:extLst>
          </p:cNvPr>
          <p:cNvSpPr txBox="1"/>
          <p:nvPr/>
        </p:nvSpPr>
        <p:spPr>
          <a:xfrm rot="16200000">
            <a:off x="5548002" y="1758465"/>
            <a:ext cx="1987550" cy="383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/>
              <a:t>Zero-Poles Plot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79EE9B0-D085-D116-55F4-1BA17BFB6259}"/>
              </a:ext>
            </a:extLst>
          </p:cNvPr>
          <p:cNvSpPr txBox="1"/>
          <p:nvPr/>
        </p:nvSpPr>
        <p:spPr>
          <a:xfrm rot="16200000">
            <a:off x="5602594" y="4665013"/>
            <a:ext cx="1987550" cy="383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/>
              <a:t>Nyquist Plot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0BF9D0AB-C61D-455D-A813-59B1B29A6F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3820" y="2281462"/>
            <a:ext cx="5157663" cy="877900"/>
          </a:xfrm>
          <a:prstGeom prst="rect">
            <a:avLst/>
          </a:prstGeom>
        </p:spPr>
      </p:pic>
      <p:pic>
        <p:nvPicPr>
          <p:cNvPr id="121" name="Audio 120">
            <a:hlinkClick r:id="" action="ppaction://media"/>
            <a:extLst>
              <a:ext uri="{FF2B5EF4-FFF2-40B4-BE49-F238E27FC236}">
                <a16:creationId xmlns:a16="http://schemas.microsoft.com/office/drawing/2014/main" id="{AE796BD4-CF24-D9C1-9C2C-77262B2B658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287500" t="-287500" r="-287500" b="-28750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1014031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0801"/>
    </mc:Choice>
    <mc:Fallback>
      <p:transition spd="slow" advTm="608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1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C0D560-3F6D-587D-3FD5-64255D5182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ZA" dirty="0"/>
              <a:t>DESIGNED CONTROL SYSTEM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CCB6423-31C0-E1C8-887A-C525A4671C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429043" y="1719680"/>
            <a:ext cx="11139042" cy="4376276"/>
          </a:xfr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846FB8B-7DC6-B530-656B-47296B14DE4C}"/>
              </a:ext>
            </a:extLst>
          </p:cNvPr>
          <p:cNvCxnSpPr>
            <a:cxnSpLocks/>
          </p:cNvCxnSpPr>
          <p:nvPr/>
        </p:nvCxnSpPr>
        <p:spPr>
          <a:xfrm>
            <a:off x="777551" y="2332653"/>
            <a:ext cx="976604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B1DE8A4-B5FD-EA79-4DDC-AE8E64F0DDCF}"/>
                  </a:ext>
                </a:extLst>
              </p:cNvPr>
              <p:cNvSpPr txBox="1"/>
              <p:nvPr/>
            </p:nvSpPr>
            <p:spPr>
              <a:xfrm>
                <a:off x="783059" y="1757937"/>
                <a:ext cx="77910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ZA" sz="2800" i="1" dirty="0" smtClean="0">
                          <a:latin typeface="Cambria Math" panose="02040503050406030204" pitchFamily="18" charset="0"/>
                        </a:rPr>
                        <m:t>20</m:t>
                      </m:r>
                      <m:r>
                        <a:rPr lang="en-ZA" sz="2800" i="1" dirty="0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ZA" sz="2800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B1DE8A4-B5FD-EA79-4DDC-AE8E64F0DD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059" y="1757937"/>
                <a:ext cx="779106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5" name="Group 24">
            <a:extLst>
              <a:ext uri="{FF2B5EF4-FFF2-40B4-BE49-F238E27FC236}">
                <a16:creationId xmlns:a16="http://schemas.microsoft.com/office/drawing/2014/main" id="{C66604A4-92C4-24CC-3CF3-D71A371EAD27}"/>
              </a:ext>
            </a:extLst>
          </p:cNvPr>
          <p:cNvGrpSpPr/>
          <p:nvPr/>
        </p:nvGrpSpPr>
        <p:grpSpPr>
          <a:xfrm>
            <a:off x="10459617" y="1974273"/>
            <a:ext cx="976604" cy="523220"/>
            <a:chOff x="10459617" y="1974273"/>
            <a:chExt cx="976604" cy="523220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38984BB2-0B65-8FBC-1321-F71AEBACEE73}"/>
                </a:ext>
              </a:extLst>
            </p:cNvPr>
            <p:cNvCxnSpPr>
              <a:cxnSpLocks/>
            </p:cNvCxnSpPr>
            <p:nvPr/>
          </p:nvCxnSpPr>
          <p:spPr>
            <a:xfrm>
              <a:off x="10459617" y="2472612"/>
              <a:ext cx="976604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833F77D6-D6D4-BA32-26F3-910EBF6EAF40}"/>
                    </a:ext>
                  </a:extLst>
                </p:cNvPr>
                <p:cNvSpPr txBox="1"/>
                <p:nvPr/>
              </p:nvSpPr>
              <p:spPr>
                <a:xfrm>
                  <a:off x="10520266" y="1974273"/>
                  <a:ext cx="779106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ZA" sz="2800" b="0" i="1" dirty="0" smtClean="0">
                            <a:latin typeface="Cambria Math" panose="02040503050406030204" pitchFamily="18" charset="0"/>
                          </a:rPr>
                          <m:t>15</m:t>
                        </m:r>
                        <m:r>
                          <a:rPr lang="en-ZA" sz="280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oMath>
                    </m:oMathPara>
                  </a14:m>
                  <a:endParaRPr lang="en-ZA" sz="2800" dirty="0"/>
                </a:p>
              </p:txBody>
            </p:sp>
          </mc:Choice>
          <mc:Fallback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833F77D6-D6D4-BA32-26F3-910EBF6EAF4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20266" y="1974273"/>
                  <a:ext cx="779106" cy="52322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Z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D821AB0-B93D-4169-E7E5-C39863A92378}"/>
              </a:ext>
            </a:extLst>
          </p:cNvPr>
          <p:cNvGrpSpPr/>
          <p:nvPr/>
        </p:nvGrpSpPr>
        <p:grpSpPr>
          <a:xfrm>
            <a:off x="6319934" y="4266494"/>
            <a:ext cx="852197" cy="585424"/>
            <a:chOff x="6319934" y="4266494"/>
            <a:chExt cx="852197" cy="585424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D1E6A9BB-053F-A089-0684-3883F4F0E1E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19934" y="4851918"/>
              <a:ext cx="852197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802BF2CC-2090-9194-628A-E46606D40BB4}"/>
                    </a:ext>
                  </a:extLst>
                </p:cNvPr>
                <p:cNvSpPr txBox="1"/>
                <p:nvPr/>
              </p:nvSpPr>
              <p:spPr>
                <a:xfrm>
                  <a:off x="6356479" y="4266494"/>
                  <a:ext cx="779106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ZA" sz="2800" b="0" i="1" dirty="0" smtClean="0">
                            <a:latin typeface="Cambria Math" panose="02040503050406030204" pitchFamily="18" charset="0"/>
                          </a:rPr>
                          <m:t>15</m:t>
                        </m:r>
                        <m:r>
                          <a:rPr lang="en-ZA" sz="280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oMath>
                    </m:oMathPara>
                  </a14:m>
                  <a:endParaRPr lang="en-ZA" sz="2800" dirty="0"/>
                </a:p>
              </p:txBody>
            </p:sp>
          </mc:Choice>
          <mc:Fallback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802BF2CC-2090-9194-628A-E46606D40B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56479" y="4266494"/>
                  <a:ext cx="779106" cy="52322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Z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DC90522-8249-15AC-3E77-E7B15C314869}"/>
              </a:ext>
            </a:extLst>
          </p:cNvPr>
          <p:cNvGrpSpPr/>
          <p:nvPr/>
        </p:nvGrpSpPr>
        <p:grpSpPr>
          <a:xfrm>
            <a:off x="3128086" y="4061221"/>
            <a:ext cx="848956" cy="523220"/>
            <a:chOff x="3128086" y="4061221"/>
            <a:chExt cx="848956" cy="523220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F4F98CC9-C589-E7E7-F159-BB7CC54E32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28086" y="4092323"/>
              <a:ext cx="0" cy="461016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8E572770-48E1-E5BE-FD89-9303005E214E}"/>
                    </a:ext>
                  </a:extLst>
                </p:cNvPr>
                <p:cNvSpPr txBox="1"/>
                <p:nvPr/>
              </p:nvSpPr>
              <p:spPr>
                <a:xfrm>
                  <a:off x="3197936" y="4061221"/>
                  <a:ext cx="779106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ZA" sz="2800" b="0" i="1" dirty="0" smtClean="0">
                            <a:latin typeface="Cambria Math" panose="02040503050406030204" pitchFamily="18" charset="0"/>
                          </a:rPr>
                          <m:t>15</m:t>
                        </m:r>
                        <m:r>
                          <a:rPr lang="en-ZA" sz="280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oMath>
                    </m:oMathPara>
                  </a14:m>
                  <a:endParaRPr lang="en-ZA" sz="2800" dirty="0"/>
                </a:p>
              </p:txBody>
            </p:sp>
          </mc:Choice>
          <mc:Fallback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8E572770-48E1-E5BE-FD89-9303005E214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97936" y="4061221"/>
                  <a:ext cx="779106" cy="52322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ZA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36A85B5B-1AC8-E29D-3E81-EB6827B20F62}"/>
              </a:ext>
            </a:extLst>
          </p:cNvPr>
          <p:cNvSpPr txBox="1"/>
          <p:nvPr/>
        </p:nvSpPr>
        <p:spPr>
          <a:xfrm>
            <a:off x="3015843" y="2051217"/>
            <a:ext cx="1359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rgbClr val="FF0000"/>
                </a:solidFill>
              </a:rPr>
              <a:t>Error=5m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9602A17-23DE-B861-78A4-9371A82139BC}"/>
              </a:ext>
            </a:extLst>
          </p:cNvPr>
          <p:cNvGrpSpPr/>
          <p:nvPr/>
        </p:nvGrpSpPr>
        <p:grpSpPr>
          <a:xfrm>
            <a:off x="4686835" y="1636750"/>
            <a:ext cx="2448750" cy="951292"/>
            <a:chOff x="4686835" y="1636750"/>
            <a:chExt cx="2448750" cy="951292"/>
          </a:xfrm>
        </p:grpSpPr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9966B004-8006-8B78-61CF-98B1648EA6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99278" y="1974273"/>
              <a:ext cx="0" cy="613769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75ECA13-6892-D121-4B1A-BAD16FC6CFC3}"/>
                </a:ext>
              </a:extLst>
            </p:cNvPr>
            <p:cNvSpPr txBox="1"/>
            <p:nvPr/>
          </p:nvSpPr>
          <p:spPr>
            <a:xfrm>
              <a:off x="4686835" y="1636750"/>
              <a:ext cx="24487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ZA" dirty="0"/>
                <a:t>Motor speed increases</a:t>
              </a:r>
            </a:p>
          </p:txBody>
        </p:sp>
      </p:grpSp>
      <p:pic>
        <p:nvPicPr>
          <p:cNvPr id="147" name="Audio 146">
            <a:hlinkClick r:id="" action="ppaction://media"/>
            <a:extLst>
              <a:ext uri="{FF2B5EF4-FFF2-40B4-BE49-F238E27FC236}">
                <a16:creationId xmlns:a16="http://schemas.microsoft.com/office/drawing/2014/main" id="{C0B0EA95-9EAF-F942-27CC-9F3E9602EB5D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0"/>
          <a:srcRect l="-287500" t="-287500" r="-287500" b="-28750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164431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1311"/>
    </mc:Choice>
    <mc:Fallback>
      <p:transition spd="slow" advTm="813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7"/>
                </p:tgtEl>
              </p:cMediaNode>
            </p:audio>
          </p:childTnLst>
        </p:cTn>
      </p:par>
    </p:tnLst>
    <p:bldLst>
      <p:bldP spid="9" grpId="0"/>
      <p:bldP spid="2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A29E861-12B3-9EA1-0ACD-B2D48C9C8694}"/>
              </a:ext>
            </a:extLst>
          </p:cNvPr>
          <p:cNvSpPr/>
          <p:nvPr/>
        </p:nvSpPr>
        <p:spPr>
          <a:xfrm>
            <a:off x="56030" y="5264150"/>
            <a:ext cx="12079940" cy="1593850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25000"/>
                  <a:lumOff val="75000"/>
                  <a:tint val="66000"/>
                  <a:satMod val="160000"/>
                </a:schemeClr>
              </a:gs>
              <a:gs pos="50000">
                <a:schemeClr val="tx2">
                  <a:lumMod val="25000"/>
                  <a:lumOff val="75000"/>
                  <a:tint val="44500"/>
                  <a:satMod val="160000"/>
                </a:schemeClr>
              </a:gs>
              <a:gs pos="100000">
                <a:schemeClr val="tx2">
                  <a:lumMod val="25000"/>
                  <a:lumOff val="75000"/>
                  <a:tint val="23500"/>
                  <a:satMod val="16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5D512BA-B1E0-C46C-03B4-41681768B1F2}"/>
              </a:ext>
            </a:extLst>
          </p:cNvPr>
          <p:cNvSpPr/>
          <p:nvPr/>
        </p:nvSpPr>
        <p:spPr>
          <a:xfrm>
            <a:off x="-273050" y="4575356"/>
            <a:ext cx="12560300" cy="2154896"/>
          </a:xfrm>
          <a:prstGeom prst="rect">
            <a:avLst/>
          </a:prstGeom>
          <a:solidFill>
            <a:schemeClr val="accent2">
              <a:lumMod val="20000"/>
              <a:lumOff val="8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0B34854-2240-3988-3122-CE70F13C6905}"/>
              </a:ext>
            </a:extLst>
          </p:cNvPr>
          <p:cNvSpPr/>
          <p:nvPr/>
        </p:nvSpPr>
        <p:spPr>
          <a:xfrm>
            <a:off x="-104773" y="-81086"/>
            <a:ext cx="12401545" cy="5465290"/>
          </a:xfrm>
          <a:custGeom>
            <a:avLst/>
            <a:gdLst>
              <a:gd name="connsiteX0" fmla="*/ 0 w 12401545"/>
              <a:gd name="connsiteY0" fmla="*/ 0 h 5465290"/>
              <a:gd name="connsiteX1" fmla="*/ 714565 w 12401545"/>
              <a:gd name="connsiteY1" fmla="*/ 0 h 5465290"/>
              <a:gd name="connsiteX2" fmla="*/ 1553146 w 12401545"/>
              <a:gd name="connsiteY2" fmla="*/ 0 h 5465290"/>
              <a:gd name="connsiteX3" fmla="*/ 1895665 w 12401545"/>
              <a:gd name="connsiteY3" fmla="*/ 0 h 5465290"/>
              <a:gd name="connsiteX4" fmla="*/ 2486214 w 12401545"/>
              <a:gd name="connsiteY4" fmla="*/ 0 h 5465290"/>
              <a:gd name="connsiteX5" fmla="*/ 3076764 w 12401545"/>
              <a:gd name="connsiteY5" fmla="*/ 0 h 5465290"/>
              <a:gd name="connsiteX6" fmla="*/ 3915345 w 12401545"/>
              <a:gd name="connsiteY6" fmla="*/ 0 h 5465290"/>
              <a:gd name="connsiteX7" fmla="*/ 4505895 w 12401545"/>
              <a:gd name="connsiteY7" fmla="*/ 0 h 5465290"/>
              <a:gd name="connsiteX8" fmla="*/ 4972429 w 12401545"/>
              <a:gd name="connsiteY8" fmla="*/ 0 h 5465290"/>
              <a:gd name="connsiteX9" fmla="*/ 5686994 w 12401545"/>
              <a:gd name="connsiteY9" fmla="*/ 0 h 5465290"/>
              <a:gd name="connsiteX10" fmla="*/ 6153529 w 12401545"/>
              <a:gd name="connsiteY10" fmla="*/ 0 h 5465290"/>
              <a:gd name="connsiteX11" fmla="*/ 6744078 w 12401545"/>
              <a:gd name="connsiteY11" fmla="*/ 0 h 5465290"/>
              <a:gd name="connsiteX12" fmla="*/ 7334628 w 12401545"/>
              <a:gd name="connsiteY12" fmla="*/ 0 h 5465290"/>
              <a:gd name="connsiteX13" fmla="*/ 7925178 w 12401545"/>
              <a:gd name="connsiteY13" fmla="*/ 0 h 5465290"/>
              <a:gd name="connsiteX14" fmla="*/ 8391712 w 12401545"/>
              <a:gd name="connsiteY14" fmla="*/ 0 h 5465290"/>
              <a:gd name="connsiteX15" fmla="*/ 8982262 w 12401545"/>
              <a:gd name="connsiteY15" fmla="*/ 0 h 5465290"/>
              <a:gd name="connsiteX16" fmla="*/ 9448796 w 12401545"/>
              <a:gd name="connsiteY16" fmla="*/ 0 h 5465290"/>
              <a:gd name="connsiteX17" fmla="*/ 10163361 w 12401545"/>
              <a:gd name="connsiteY17" fmla="*/ 0 h 5465290"/>
              <a:gd name="connsiteX18" fmla="*/ 10753911 w 12401545"/>
              <a:gd name="connsiteY18" fmla="*/ 0 h 5465290"/>
              <a:gd name="connsiteX19" fmla="*/ 11220445 w 12401545"/>
              <a:gd name="connsiteY19" fmla="*/ 0 h 5465290"/>
              <a:gd name="connsiteX20" fmla="*/ 11562964 w 12401545"/>
              <a:gd name="connsiteY20" fmla="*/ 0 h 5465290"/>
              <a:gd name="connsiteX21" fmla="*/ 12401545 w 12401545"/>
              <a:gd name="connsiteY21" fmla="*/ 0 h 5465290"/>
              <a:gd name="connsiteX22" fmla="*/ 12401545 w 12401545"/>
              <a:gd name="connsiteY22" fmla="*/ 655835 h 5465290"/>
              <a:gd name="connsiteX23" fmla="*/ 12401545 w 12401545"/>
              <a:gd name="connsiteY23" fmla="*/ 1257017 h 5465290"/>
              <a:gd name="connsiteX24" fmla="*/ 12401545 w 12401545"/>
              <a:gd name="connsiteY24" fmla="*/ 1858199 h 5465290"/>
              <a:gd name="connsiteX25" fmla="*/ 12401545 w 12401545"/>
              <a:gd name="connsiteY25" fmla="*/ 2404728 h 5465290"/>
              <a:gd name="connsiteX26" fmla="*/ 12401545 w 12401545"/>
              <a:gd name="connsiteY26" fmla="*/ 2841951 h 5465290"/>
              <a:gd name="connsiteX27" fmla="*/ 12401545 w 12401545"/>
              <a:gd name="connsiteY27" fmla="*/ 3388480 h 5465290"/>
              <a:gd name="connsiteX28" fmla="*/ 12401545 w 12401545"/>
              <a:gd name="connsiteY28" fmla="*/ 4044315 h 5465290"/>
              <a:gd name="connsiteX29" fmla="*/ 12401545 w 12401545"/>
              <a:gd name="connsiteY29" fmla="*/ 4700149 h 5465290"/>
              <a:gd name="connsiteX30" fmla="*/ 12401545 w 12401545"/>
              <a:gd name="connsiteY30" fmla="*/ 5465290 h 5465290"/>
              <a:gd name="connsiteX31" fmla="*/ 11562964 w 12401545"/>
              <a:gd name="connsiteY31" fmla="*/ 5465290 h 5465290"/>
              <a:gd name="connsiteX32" fmla="*/ 11344461 w 12401545"/>
              <a:gd name="connsiteY32" fmla="*/ 5465290 h 5465290"/>
              <a:gd name="connsiteX33" fmla="*/ 10505880 w 12401545"/>
              <a:gd name="connsiteY33" fmla="*/ 5465290 h 5465290"/>
              <a:gd name="connsiteX34" fmla="*/ 9667300 w 12401545"/>
              <a:gd name="connsiteY34" fmla="*/ 5465290 h 5465290"/>
              <a:gd name="connsiteX35" fmla="*/ 8828719 w 12401545"/>
              <a:gd name="connsiteY35" fmla="*/ 5465290 h 5465290"/>
              <a:gd name="connsiteX36" fmla="*/ 8610216 w 12401545"/>
              <a:gd name="connsiteY36" fmla="*/ 5465290 h 5465290"/>
              <a:gd name="connsiteX37" fmla="*/ 7895650 w 12401545"/>
              <a:gd name="connsiteY37" fmla="*/ 5465290 h 5465290"/>
              <a:gd name="connsiteX38" fmla="*/ 7677147 w 12401545"/>
              <a:gd name="connsiteY38" fmla="*/ 5465290 h 5465290"/>
              <a:gd name="connsiteX39" fmla="*/ 7334628 w 12401545"/>
              <a:gd name="connsiteY39" fmla="*/ 5465290 h 5465290"/>
              <a:gd name="connsiteX40" fmla="*/ 6992109 w 12401545"/>
              <a:gd name="connsiteY40" fmla="*/ 5465290 h 5465290"/>
              <a:gd name="connsiteX41" fmla="*/ 6525575 w 12401545"/>
              <a:gd name="connsiteY41" fmla="*/ 5465290 h 5465290"/>
              <a:gd name="connsiteX42" fmla="*/ 5686994 w 12401545"/>
              <a:gd name="connsiteY42" fmla="*/ 5465290 h 5465290"/>
              <a:gd name="connsiteX43" fmla="*/ 5344475 w 12401545"/>
              <a:gd name="connsiteY43" fmla="*/ 5465290 h 5465290"/>
              <a:gd name="connsiteX44" fmla="*/ 4877941 w 12401545"/>
              <a:gd name="connsiteY44" fmla="*/ 5465290 h 5465290"/>
              <a:gd name="connsiteX45" fmla="*/ 4287391 w 12401545"/>
              <a:gd name="connsiteY45" fmla="*/ 5465290 h 5465290"/>
              <a:gd name="connsiteX46" fmla="*/ 3820857 w 12401545"/>
              <a:gd name="connsiteY46" fmla="*/ 5465290 h 5465290"/>
              <a:gd name="connsiteX47" fmla="*/ 3230307 w 12401545"/>
              <a:gd name="connsiteY47" fmla="*/ 5465290 h 5465290"/>
              <a:gd name="connsiteX48" fmla="*/ 2763773 w 12401545"/>
              <a:gd name="connsiteY48" fmla="*/ 5465290 h 5465290"/>
              <a:gd name="connsiteX49" fmla="*/ 2421254 w 12401545"/>
              <a:gd name="connsiteY49" fmla="*/ 5465290 h 5465290"/>
              <a:gd name="connsiteX50" fmla="*/ 1830704 w 12401545"/>
              <a:gd name="connsiteY50" fmla="*/ 5465290 h 5465290"/>
              <a:gd name="connsiteX51" fmla="*/ 1488185 w 12401545"/>
              <a:gd name="connsiteY51" fmla="*/ 5465290 h 5465290"/>
              <a:gd name="connsiteX52" fmla="*/ 1145667 w 12401545"/>
              <a:gd name="connsiteY52" fmla="*/ 5465290 h 5465290"/>
              <a:gd name="connsiteX53" fmla="*/ 679132 w 12401545"/>
              <a:gd name="connsiteY53" fmla="*/ 5465290 h 5465290"/>
              <a:gd name="connsiteX54" fmla="*/ 0 w 12401545"/>
              <a:gd name="connsiteY54" fmla="*/ 5465290 h 5465290"/>
              <a:gd name="connsiteX55" fmla="*/ 0 w 12401545"/>
              <a:gd name="connsiteY55" fmla="*/ 4809455 h 5465290"/>
              <a:gd name="connsiteX56" fmla="*/ 0 w 12401545"/>
              <a:gd name="connsiteY56" fmla="*/ 4208273 h 5465290"/>
              <a:gd name="connsiteX57" fmla="*/ 0 w 12401545"/>
              <a:gd name="connsiteY57" fmla="*/ 3607091 h 5465290"/>
              <a:gd name="connsiteX58" fmla="*/ 0 w 12401545"/>
              <a:gd name="connsiteY58" fmla="*/ 3005910 h 5465290"/>
              <a:gd name="connsiteX59" fmla="*/ 0 w 12401545"/>
              <a:gd name="connsiteY59" fmla="*/ 2350075 h 5465290"/>
              <a:gd name="connsiteX60" fmla="*/ 0 w 12401545"/>
              <a:gd name="connsiteY60" fmla="*/ 1803546 h 5465290"/>
              <a:gd name="connsiteX61" fmla="*/ 0 w 12401545"/>
              <a:gd name="connsiteY61" fmla="*/ 1366323 h 5465290"/>
              <a:gd name="connsiteX62" fmla="*/ 0 w 12401545"/>
              <a:gd name="connsiteY62" fmla="*/ 710488 h 5465290"/>
              <a:gd name="connsiteX63" fmla="*/ 0 w 12401545"/>
              <a:gd name="connsiteY63" fmla="*/ 0 h 5465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12401545" h="5465290" fill="none" extrusionOk="0">
                <a:moveTo>
                  <a:pt x="0" y="0"/>
                </a:moveTo>
                <a:cubicBezTo>
                  <a:pt x="316653" y="-27061"/>
                  <a:pt x="513391" y="73776"/>
                  <a:pt x="714565" y="0"/>
                </a:cubicBezTo>
                <a:cubicBezTo>
                  <a:pt x="915739" y="-73776"/>
                  <a:pt x="1376642" y="21909"/>
                  <a:pt x="1553146" y="0"/>
                </a:cubicBezTo>
                <a:cubicBezTo>
                  <a:pt x="1729650" y="-21909"/>
                  <a:pt x="1795386" y="13117"/>
                  <a:pt x="1895665" y="0"/>
                </a:cubicBezTo>
                <a:cubicBezTo>
                  <a:pt x="1995944" y="-13117"/>
                  <a:pt x="2318507" y="374"/>
                  <a:pt x="2486214" y="0"/>
                </a:cubicBezTo>
                <a:cubicBezTo>
                  <a:pt x="2653921" y="-374"/>
                  <a:pt x="2868717" y="69139"/>
                  <a:pt x="3076764" y="0"/>
                </a:cubicBezTo>
                <a:cubicBezTo>
                  <a:pt x="3284811" y="-69139"/>
                  <a:pt x="3639707" y="6579"/>
                  <a:pt x="3915345" y="0"/>
                </a:cubicBezTo>
                <a:cubicBezTo>
                  <a:pt x="4190983" y="-6579"/>
                  <a:pt x="4251537" y="60257"/>
                  <a:pt x="4505895" y="0"/>
                </a:cubicBezTo>
                <a:cubicBezTo>
                  <a:pt x="4760253" y="-60257"/>
                  <a:pt x="4744228" y="27331"/>
                  <a:pt x="4972429" y="0"/>
                </a:cubicBezTo>
                <a:cubicBezTo>
                  <a:pt x="5200630" y="-27331"/>
                  <a:pt x="5488431" y="75802"/>
                  <a:pt x="5686994" y="0"/>
                </a:cubicBezTo>
                <a:cubicBezTo>
                  <a:pt x="5885557" y="-75802"/>
                  <a:pt x="5924385" y="40821"/>
                  <a:pt x="6153529" y="0"/>
                </a:cubicBezTo>
                <a:cubicBezTo>
                  <a:pt x="6382674" y="-40821"/>
                  <a:pt x="6581749" y="49098"/>
                  <a:pt x="6744078" y="0"/>
                </a:cubicBezTo>
                <a:cubicBezTo>
                  <a:pt x="6906407" y="-49098"/>
                  <a:pt x="7197044" y="49215"/>
                  <a:pt x="7334628" y="0"/>
                </a:cubicBezTo>
                <a:cubicBezTo>
                  <a:pt x="7472212" y="-49215"/>
                  <a:pt x="7697068" y="34113"/>
                  <a:pt x="7925178" y="0"/>
                </a:cubicBezTo>
                <a:cubicBezTo>
                  <a:pt x="8153288" y="-34113"/>
                  <a:pt x="8215150" y="11284"/>
                  <a:pt x="8391712" y="0"/>
                </a:cubicBezTo>
                <a:cubicBezTo>
                  <a:pt x="8568274" y="-11284"/>
                  <a:pt x="8704012" y="1074"/>
                  <a:pt x="8982262" y="0"/>
                </a:cubicBezTo>
                <a:cubicBezTo>
                  <a:pt x="9260512" y="-1074"/>
                  <a:pt x="9317875" y="14270"/>
                  <a:pt x="9448796" y="0"/>
                </a:cubicBezTo>
                <a:cubicBezTo>
                  <a:pt x="9579717" y="-14270"/>
                  <a:pt x="9843119" y="61688"/>
                  <a:pt x="10163361" y="0"/>
                </a:cubicBezTo>
                <a:cubicBezTo>
                  <a:pt x="10483604" y="-61688"/>
                  <a:pt x="10596431" y="12495"/>
                  <a:pt x="10753911" y="0"/>
                </a:cubicBezTo>
                <a:cubicBezTo>
                  <a:pt x="10911391" y="-12495"/>
                  <a:pt x="11095706" y="51839"/>
                  <a:pt x="11220445" y="0"/>
                </a:cubicBezTo>
                <a:cubicBezTo>
                  <a:pt x="11345184" y="-51839"/>
                  <a:pt x="11469627" y="36723"/>
                  <a:pt x="11562964" y="0"/>
                </a:cubicBezTo>
                <a:cubicBezTo>
                  <a:pt x="11656301" y="-36723"/>
                  <a:pt x="12147099" y="10736"/>
                  <a:pt x="12401545" y="0"/>
                </a:cubicBezTo>
                <a:cubicBezTo>
                  <a:pt x="12452108" y="251013"/>
                  <a:pt x="12349116" y="391363"/>
                  <a:pt x="12401545" y="655835"/>
                </a:cubicBezTo>
                <a:cubicBezTo>
                  <a:pt x="12453974" y="920308"/>
                  <a:pt x="12368596" y="1092244"/>
                  <a:pt x="12401545" y="1257017"/>
                </a:cubicBezTo>
                <a:cubicBezTo>
                  <a:pt x="12434494" y="1421790"/>
                  <a:pt x="12365222" y="1566458"/>
                  <a:pt x="12401545" y="1858199"/>
                </a:cubicBezTo>
                <a:cubicBezTo>
                  <a:pt x="12437868" y="2149940"/>
                  <a:pt x="12382257" y="2267668"/>
                  <a:pt x="12401545" y="2404728"/>
                </a:cubicBezTo>
                <a:cubicBezTo>
                  <a:pt x="12420833" y="2541788"/>
                  <a:pt x="12358929" y="2718412"/>
                  <a:pt x="12401545" y="2841951"/>
                </a:cubicBezTo>
                <a:cubicBezTo>
                  <a:pt x="12444161" y="2965490"/>
                  <a:pt x="12393376" y="3256629"/>
                  <a:pt x="12401545" y="3388480"/>
                </a:cubicBezTo>
                <a:cubicBezTo>
                  <a:pt x="12409714" y="3520331"/>
                  <a:pt x="12369306" y="3798681"/>
                  <a:pt x="12401545" y="4044315"/>
                </a:cubicBezTo>
                <a:cubicBezTo>
                  <a:pt x="12433784" y="4289949"/>
                  <a:pt x="12325804" y="4531851"/>
                  <a:pt x="12401545" y="4700149"/>
                </a:cubicBezTo>
                <a:cubicBezTo>
                  <a:pt x="12477286" y="4868447"/>
                  <a:pt x="12330731" y="5121293"/>
                  <a:pt x="12401545" y="5465290"/>
                </a:cubicBezTo>
                <a:cubicBezTo>
                  <a:pt x="12033663" y="5544516"/>
                  <a:pt x="11849965" y="5388221"/>
                  <a:pt x="11562964" y="5465290"/>
                </a:cubicBezTo>
                <a:cubicBezTo>
                  <a:pt x="11275963" y="5542359"/>
                  <a:pt x="11389725" y="5452189"/>
                  <a:pt x="11344461" y="5465290"/>
                </a:cubicBezTo>
                <a:cubicBezTo>
                  <a:pt x="11299197" y="5478391"/>
                  <a:pt x="10720407" y="5424929"/>
                  <a:pt x="10505880" y="5465290"/>
                </a:cubicBezTo>
                <a:cubicBezTo>
                  <a:pt x="10291353" y="5505651"/>
                  <a:pt x="9886927" y="5395681"/>
                  <a:pt x="9667300" y="5465290"/>
                </a:cubicBezTo>
                <a:cubicBezTo>
                  <a:pt x="9447673" y="5534899"/>
                  <a:pt x="9227819" y="5392376"/>
                  <a:pt x="8828719" y="5465290"/>
                </a:cubicBezTo>
                <a:cubicBezTo>
                  <a:pt x="8429619" y="5538204"/>
                  <a:pt x="8661667" y="5442110"/>
                  <a:pt x="8610216" y="5465290"/>
                </a:cubicBezTo>
                <a:cubicBezTo>
                  <a:pt x="8558765" y="5488470"/>
                  <a:pt x="8247003" y="5396068"/>
                  <a:pt x="7895650" y="5465290"/>
                </a:cubicBezTo>
                <a:cubicBezTo>
                  <a:pt x="7544297" y="5534512"/>
                  <a:pt x="7737425" y="5451800"/>
                  <a:pt x="7677147" y="5465290"/>
                </a:cubicBezTo>
                <a:cubicBezTo>
                  <a:pt x="7616869" y="5478780"/>
                  <a:pt x="7410686" y="5455847"/>
                  <a:pt x="7334628" y="5465290"/>
                </a:cubicBezTo>
                <a:cubicBezTo>
                  <a:pt x="7258570" y="5474733"/>
                  <a:pt x="7152080" y="5434788"/>
                  <a:pt x="6992109" y="5465290"/>
                </a:cubicBezTo>
                <a:cubicBezTo>
                  <a:pt x="6832138" y="5495792"/>
                  <a:pt x="6659174" y="5435352"/>
                  <a:pt x="6525575" y="5465290"/>
                </a:cubicBezTo>
                <a:cubicBezTo>
                  <a:pt x="6391976" y="5495228"/>
                  <a:pt x="5880996" y="5447316"/>
                  <a:pt x="5686994" y="5465290"/>
                </a:cubicBezTo>
                <a:cubicBezTo>
                  <a:pt x="5492992" y="5483264"/>
                  <a:pt x="5480992" y="5429582"/>
                  <a:pt x="5344475" y="5465290"/>
                </a:cubicBezTo>
                <a:cubicBezTo>
                  <a:pt x="5207958" y="5500998"/>
                  <a:pt x="5063495" y="5463822"/>
                  <a:pt x="4877941" y="5465290"/>
                </a:cubicBezTo>
                <a:cubicBezTo>
                  <a:pt x="4692387" y="5466758"/>
                  <a:pt x="4466502" y="5450766"/>
                  <a:pt x="4287391" y="5465290"/>
                </a:cubicBezTo>
                <a:cubicBezTo>
                  <a:pt x="4108280" y="5479814"/>
                  <a:pt x="3960422" y="5463153"/>
                  <a:pt x="3820857" y="5465290"/>
                </a:cubicBezTo>
                <a:cubicBezTo>
                  <a:pt x="3681292" y="5467427"/>
                  <a:pt x="3362839" y="5458326"/>
                  <a:pt x="3230307" y="5465290"/>
                </a:cubicBezTo>
                <a:cubicBezTo>
                  <a:pt x="3097775" y="5472254"/>
                  <a:pt x="2876845" y="5450014"/>
                  <a:pt x="2763773" y="5465290"/>
                </a:cubicBezTo>
                <a:cubicBezTo>
                  <a:pt x="2650701" y="5480566"/>
                  <a:pt x="2564866" y="5432686"/>
                  <a:pt x="2421254" y="5465290"/>
                </a:cubicBezTo>
                <a:cubicBezTo>
                  <a:pt x="2277642" y="5497894"/>
                  <a:pt x="1990655" y="5403735"/>
                  <a:pt x="1830704" y="5465290"/>
                </a:cubicBezTo>
                <a:cubicBezTo>
                  <a:pt x="1670753" y="5526845"/>
                  <a:pt x="1659237" y="5460479"/>
                  <a:pt x="1488185" y="5465290"/>
                </a:cubicBezTo>
                <a:cubicBezTo>
                  <a:pt x="1317133" y="5470101"/>
                  <a:pt x="1295431" y="5458231"/>
                  <a:pt x="1145667" y="5465290"/>
                </a:cubicBezTo>
                <a:cubicBezTo>
                  <a:pt x="995903" y="5472349"/>
                  <a:pt x="834028" y="5449432"/>
                  <a:pt x="679132" y="5465290"/>
                </a:cubicBezTo>
                <a:cubicBezTo>
                  <a:pt x="524237" y="5481148"/>
                  <a:pt x="170584" y="5440171"/>
                  <a:pt x="0" y="5465290"/>
                </a:cubicBezTo>
                <a:cubicBezTo>
                  <a:pt x="-67027" y="5262839"/>
                  <a:pt x="35398" y="4965349"/>
                  <a:pt x="0" y="4809455"/>
                </a:cubicBezTo>
                <a:cubicBezTo>
                  <a:pt x="-35398" y="4653561"/>
                  <a:pt x="49608" y="4436312"/>
                  <a:pt x="0" y="4208273"/>
                </a:cubicBezTo>
                <a:cubicBezTo>
                  <a:pt x="-49608" y="3980234"/>
                  <a:pt x="48313" y="3865337"/>
                  <a:pt x="0" y="3607091"/>
                </a:cubicBezTo>
                <a:cubicBezTo>
                  <a:pt x="-48313" y="3348845"/>
                  <a:pt x="53658" y="3199040"/>
                  <a:pt x="0" y="3005910"/>
                </a:cubicBezTo>
                <a:cubicBezTo>
                  <a:pt x="-53658" y="2812780"/>
                  <a:pt x="68279" y="2589862"/>
                  <a:pt x="0" y="2350075"/>
                </a:cubicBezTo>
                <a:cubicBezTo>
                  <a:pt x="-68279" y="2110289"/>
                  <a:pt x="6732" y="2050619"/>
                  <a:pt x="0" y="1803546"/>
                </a:cubicBezTo>
                <a:cubicBezTo>
                  <a:pt x="-6732" y="1556473"/>
                  <a:pt x="43922" y="1554096"/>
                  <a:pt x="0" y="1366323"/>
                </a:cubicBezTo>
                <a:cubicBezTo>
                  <a:pt x="-43922" y="1178550"/>
                  <a:pt x="17605" y="931761"/>
                  <a:pt x="0" y="710488"/>
                </a:cubicBezTo>
                <a:cubicBezTo>
                  <a:pt x="-17605" y="489216"/>
                  <a:pt x="27370" y="337474"/>
                  <a:pt x="0" y="0"/>
                </a:cubicBezTo>
                <a:close/>
              </a:path>
              <a:path w="12401545" h="5465290" stroke="0" extrusionOk="0">
                <a:moveTo>
                  <a:pt x="0" y="0"/>
                </a:moveTo>
                <a:cubicBezTo>
                  <a:pt x="219969" y="-17798"/>
                  <a:pt x="377900" y="14354"/>
                  <a:pt x="714565" y="0"/>
                </a:cubicBezTo>
                <a:cubicBezTo>
                  <a:pt x="1051231" y="-14354"/>
                  <a:pt x="928653" y="39913"/>
                  <a:pt x="1057084" y="0"/>
                </a:cubicBezTo>
                <a:cubicBezTo>
                  <a:pt x="1185515" y="-39913"/>
                  <a:pt x="1513883" y="56222"/>
                  <a:pt x="1895665" y="0"/>
                </a:cubicBezTo>
                <a:cubicBezTo>
                  <a:pt x="2277447" y="-56222"/>
                  <a:pt x="2207008" y="55298"/>
                  <a:pt x="2362199" y="0"/>
                </a:cubicBezTo>
                <a:cubicBezTo>
                  <a:pt x="2517390" y="-55298"/>
                  <a:pt x="2673819" y="4281"/>
                  <a:pt x="2828733" y="0"/>
                </a:cubicBezTo>
                <a:cubicBezTo>
                  <a:pt x="2983647" y="-4281"/>
                  <a:pt x="3226670" y="26807"/>
                  <a:pt x="3419283" y="0"/>
                </a:cubicBezTo>
                <a:cubicBezTo>
                  <a:pt x="3611896" y="-26807"/>
                  <a:pt x="3663917" y="4956"/>
                  <a:pt x="3761802" y="0"/>
                </a:cubicBezTo>
                <a:cubicBezTo>
                  <a:pt x="3859687" y="-4956"/>
                  <a:pt x="4066961" y="39009"/>
                  <a:pt x="4352352" y="0"/>
                </a:cubicBezTo>
                <a:cubicBezTo>
                  <a:pt x="4637743" y="-39009"/>
                  <a:pt x="4706675" y="39582"/>
                  <a:pt x="4818886" y="0"/>
                </a:cubicBezTo>
                <a:cubicBezTo>
                  <a:pt x="4931097" y="-39582"/>
                  <a:pt x="5236448" y="43133"/>
                  <a:pt x="5533451" y="0"/>
                </a:cubicBezTo>
                <a:cubicBezTo>
                  <a:pt x="5830454" y="-43133"/>
                  <a:pt x="5867117" y="9288"/>
                  <a:pt x="5999986" y="0"/>
                </a:cubicBezTo>
                <a:cubicBezTo>
                  <a:pt x="6132856" y="-9288"/>
                  <a:pt x="6307018" y="50695"/>
                  <a:pt x="6590535" y="0"/>
                </a:cubicBezTo>
                <a:cubicBezTo>
                  <a:pt x="6874052" y="-50695"/>
                  <a:pt x="6963421" y="37061"/>
                  <a:pt x="7057070" y="0"/>
                </a:cubicBezTo>
                <a:cubicBezTo>
                  <a:pt x="7150720" y="-37061"/>
                  <a:pt x="7439666" y="55240"/>
                  <a:pt x="7647619" y="0"/>
                </a:cubicBezTo>
                <a:cubicBezTo>
                  <a:pt x="7855572" y="-55240"/>
                  <a:pt x="7886442" y="25769"/>
                  <a:pt x="8114154" y="0"/>
                </a:cubicBezTo>
                <a:cubicBezTo>
                  <a:pt x="8341866" y="-25769"/>
                  <a:pt x="8516342" y="38220"/>
                  <a:pt x="8704703" y="0"/>
                </a:cubicBezTo>
                <a:cubicBezTo>
                  <a:pt x="8893064" y="-38220"/>
                  <a:pt x="9272272" y="22012"/>
                  <a:pt x="9419269" y="0"/>
                </a:cubicBezTo>
                <a:cubicBezTo>
                  <a:pt x="9566266" y="-22012"/>
                  <a:pt x="9632082" y="39777"/>
                  <a:pt x="9761788" y="0"/>
                </a:cubicBezTo>
                <a:cubicBezTo>
                  <a:pt x="9891494" y="-39777"/>
                  <a:pt x="10327649" y="9010"/>
                  <a:pt x="10476353" y="0"/>
                </a:cubicBezTo>
                <a:cubicBezTo>
                  <a:pt x="10625057" y="-9010"/>
                  <a:pt x="10835927" y="33778"/>
                  <a:pt x="10942887" y="0"/>
                </a:cubicBezTo>
                <a:cubicBezTo>
                  <a:pt x="11049847" y="-33778"/>
                  <a:pt x="11271668" y="48320"/>
                  <a:pt x="11533437" y="0"/>
                </a:cubicBezTo>
                <a:cubicBezTo>
                  <a:pt x="11795206" y="-48320"/>
                  <a:pt x="11748042" y="3875"/>
                  <a:pt x="11875956" y="0"/>
                </a:cubicBezTo>
                <a:cubicBezTo>
                  <a:pt x="12003870" y="-3875"/>
                  <a:pt x="12239174" y="61094"/>
                  <a:pt x="12401545" y="0"/>
                </a:cubicBezTo>
                <a:cubicBezTo>
                  <a:pt x="12449255" y="138344"/>
                  <a:pt x="12349161" y="400485"/>
                  <a:pt x="12401545" y="546529"/>
                </a:cubicBezTo>
                <a:cubicBezTo>
                  <a:pt x="12453929" y="692573"/>
                  <a:pt x="12339662" y="883389"/>
                  <a:pt x="12401545" y="1147711"/>
                </a:cubicBezTo>
                <a:cubicBezTo>
                  <a:pt x="12463428" y="1412033"/>
                  <a:pt x="12370673" y="1553968"/>
                  <a:pt x="12401545" y="1748893"/>
                </a:cubicBezTo>
                <a:cubicBezTo>
                  <a:pt x="12432417" y="1943818"/>
                  <a:pt x="12392166" y="2065794"/>
                  <a:pt x="12401545" y="2240769"/>
                </a:cubicBezTo>
                <a:cubicBezTo>
                  <a:pt x="12410924" y="2415744"/>
                  <a:pt x="12369669" y="2605937"/>
                  <a:pt x="12401545" y="2732645"/>
                </a:cubicBezTo>
                <a:cubicBezTo>
                  <a:pt x="12433421" y="2859353"/>
                  <a:pt x="12392008" y="3072845"/>
                  <a:pt x="12401545" y="3169868"/>
                </a:cubicBezTo>
                <a:cubicBezTo>
                  <a:pt x="12411082" y="3266891"/>
                  <a:pt x="12345857" y="3512558"/>
                  <a:pt x="12401545" y="3661744"/>
                </a:cubicBezTo>
                <a:cubicBezTo>
                  <a:pt x="12457233" y="3810930"/>
                  <a:pt x="12392021" y="4089814"/>
                  <a:pt x="12401545" y="4208273"/>
                </a:cubicBezTo>
                <a:cubicBezTo>
                  <a:pt x="12411069" y="4326732"/>
                  <a:pt x="12379617" y="4401332"/>
                  <a:pt x="12401545" y="4590844"/>
                </a:cubicBezTo>
                <a:cubicBezTo>
                  <a:pt x="12423473" y="4780356"/>
                  <a:pt x="12393013" y="5038363"/>
                  <a:pt x="12401545" y="5465290"/>
                </a:cubicBezTo>
                <a:cubicBezTo>
                  <a:pt x="12096622" y="5465460"/>
                  <a:pt x="11855401" y="5463885"/>
                  <a:pt x="11686980" y="5465290"/>
                </a:cubicBezTo>
                <a:cubicBezTo>
                  <a:pt x="11518560" y="5466695"/>
                  <a:pt x="11324894" y="5448530"/>
                  <a:pt x="10972415" y="5465290"/>
                </a:cubicBezTo>
                <a:cubicBezTo>
                  <a:pt x="10619937" y="5482050"/>
                  <a:pt x="10599911" y="5406318"/>
                  <a:pt x="10381865" y="5465290"/>
                </a:cubicBezTo>
                <a:cubicBezTo>
                  <a:pt x="10163819" y="5524262"/>
                  <a:pt x="10043842" y="5449355"/>
                  <a:pt x="9915331" y="5465290"/>
                </a:cubicBezTo>
                <a:cubicBezTo>
                  <a:pt x="9786820" y="5481225"/>
                  <a:pt x="9764336" y="5459300"/>
                  <a:pt x="9696827" y="5465290"/>
                </a:cubicBezTo>
                <a:cubicBezTo>
                  <a:pt x="9629318" y="5471280"/>
                  <a:pt x="9477035" y="5456555"/>
                  <a:pt x="9354308" y="5465290"/>
                </a:cubicBezTo>
                <a:cubicBezTo>
                  <a:pt x="9231581" y="5474025"/>
                  <a:pt x="8917532" y="5450355"/>
                  <a:pt x="8639743" y="5465290"/>
                </a:cubicBezTo>
                <a:cubicBezTo>
                  <a:pt x="8361954" y="5480225"/>
                  <a:pt x="8390976" y="5426390"/>
                  <a:pt x="8297224" y="5465290"/>
                </a:cubicBezTo>
                <a:cubicBezTo>
                  <a:pt x="8203472" y="5504190"/>
                  <a:pt x="7969454" y="5453815"/>
                  <a:pt x="7830690" y="5465290"/>
                </a:cubicBezTo>
                <a:cubicBezTo>
                  <a:pt x="7691926" y="5476765"/>
                  <a:pt x="7325186" y="5390735"/>
                  <a:pt x="7116125" y="5465290"/>
                </a:cubicBezTo>
                <a:cubicBezTo>
                  <a:pt x="6907065" y="5539845"/>
                  <a:pt x="6739548" y="5456326"/>
                  <a:pt x="6525575" y="5465290"/>
                </a:cubicBezTo>
                <a:cubicBezTo>
                  <a:pt x="6311602" y="5474254"/>
                  <a:pt x="6366204" y="5442198"/>
                  <a:pt x="6307071" y="5465290"/>
                </a:cubicBezTo>
                <a:cubicBezTo>
                  <a:pt x="6247938" y="5488382"/>
                  <a:pt x="5880448" y="5387321"/>
                  <a:pt x="5592506" y="5465290"/>
                </a:cubicBezTo>
                <a:cubicBezTo>
                  <a:pt x="5304565" y="5543259"/>
                  <a:pt x="5459535" y="5462155"/>
                  <a:pt x="5374003" y="5465290"/>
                </a:cubicBezTo>
                <a:cubicBezTo>
                  <a:pt x="5288471" y="5468425"/>
                  <a:pt x="5038348" y="5444512"/>
                  <a:pt x="4783453" y="5465290"/>
                </a:cubicBezTo>
                <a:cubicBezTo>
                  <a:pt x="4528558" y="5486068"/>
                  <a:pt x="4436708" y="5420390"/>
                  <a:pt x="4192903" y="5465290"/>
                </a:cubicBezTo>
                <a:cubicBezTo>
                  <a:pt x="3949098" y="5510190"/>
                  <a:pt x="3571716" y="5407827"/>
                  <a:pt x="3354323" y="5465290"/>
                </a:cubicBezTo>
                <a:cubicBezTo>
                  <a:pt x="3136930" y="5522753"/>
                  <a:pt x="3098609" y="5443147"/>
                  <a:pt x="2887788" y="5465290"/>
                </a:cubicBezTo>
                <a:cubicBezTo>
                  <a:pt x="2676967" y="5487433"/>
                  <a:pt x="2435322" y="5447263"/>
                  <a:pt x="2173223" y="5465290"/>
                </a:cubicBezTo>
                <a:cubicBezTo>
                  <a:pt x="1911125" y="5483317"/>
                  <a:pt x="1705887" y="5433423"/>
                  <a:pt x="1334642" y="5465290"/>
                </a:cubicBezTo>
                <a:cubicBezTo>
                  <a:pt x="963397" y="5497157"/>
                  <a:pt x="938151" y="5451034"/>
                  <a:pt x="744093" y="5465290"/>
                </a:cubicBezTo>
                <a:cubicBezTo>
                  <a:pt x="550035" y="5479546"/>
                  <a:pt x="294092" y="5419405"/>
                  <a:pt x="0" y="5465290"/>
                </a:cubicBezTo>
                <a:cubicBezTo>
                  <a:pt x="-7255" y="5347017"/>
                  <a:pt x="10814" y="5192376"/>
                  <a:pt x="0" y="4973414"/>
                </a:cubicBezTo>
                <a:cubicBezTo>
                  <a:pt x="-10814" y="4754452"/>
                  <a:pt x="41268" y="4460902"/>
                  <a:pt x="0" y="4317579"/>
                </a:cubicBezTo>
                <a:cubicBezTo>
                  <a:pt x="-41268" y="4174256"/>
                  <a:pt x="19960" y="3916644"/>
                  <a:pt x="0" y="3716397"/>
                </a:cubicBezTo>
                <a:cubicBezTo>
                  <a:pt x="-19960" y="3516150"/>
                  <a:pt x="21944" y="3375706"/>
                  <a:pt x="0" y="3224521"/>
                </a:cubicBezTo>
                <a:cubicBezTo>
                  <a:pt x="-21944" y="3073336"/>
                  <a:pt x="19274" y="2834391"/>
                  <a:pt x="0" y="2677992"/>
                </a:cubicBezTo>
                <a:cubicBezTo>
                  <a:pt x="-19274" y="2521593"/>
                  <a:pt x="44529" y="2422960"/>
                  <a:pt x="0" y="2295422"/>
                </a:cubicBezTo>
                <a:cubicBezTo>
                  <a:pt x="-44529" y="2167884"/>
                  <a:pt x="3271" y="1995192"/>
                  <a:pt x="0" y="1858199"/>
                </a:cubicBezTo>
                <a:cubicBezTo>
                  <a:pt x="-3271" y="1721206"/>
                  <a:pt x="11325" y="1553097"/>
                  <a:pt x="0" y="1475628"/>
                </a:cubicBezTo>
                <a:cubicBezTo>
                  <a:pt x="-11325" y="1398159"/>
                  <a:pt x="7412" y="1190735"/>
                  <a:pt x="0" y="929099"/>
                </a:cubicBezTo>
                <a:cubicBezTo>
                  <a:pt x="-7412" y="667463"/>
                  <a:pt x="32830" y="216465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25000"/>
                  <a:lumOff val="75000"/>
                  <a:tint val="66000"/>
                  <a:satMod val="160000"/>
                </a:schemeClr>
              </a:gs>
              <a:gs pos="50000">
                <a:schemeClr val="tx2">
                  <a:lumMod val="25000"/>
                  <a:lumOff val="75000"/>
                  <a:tint val="44500"/>
                  <a:satMod val="160000"/>
                </a:schemeClr>
              </a:gs>
              <a:gs pos="100000">
                <a:schemeClr val="tx2">
                  <a:lumMod val="25000"/>
                  <a:lumOff val="75000"/>
                  <a:tint val="23500"/>
                  <a:satMod val="16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5336108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6803D9A-BC69-C40F-8C24-3CD1389A52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550" y="-452191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ZA" sz="2000" b="1" dirty="0"/>
              <a:t>HOVERING FROM FREE-FALL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C0B662B-EA01-01F7-B5BC-45005D7926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013" y="368300"/>
            <a:ext cx="11322437" cy="6409018"/>
          </a:xfrm>
        </p:spPr>
        <p:txBody>
          <a:bodyPr/>
          <a:lstStyle/>
          <a:p>
            <a:pPr marL="0" indent="0">
              <a:buNone/>
            </a:pPr>
            <a:r>
              <a:rPr lang="en-ZA" dirty="0"/>
              <a:t>                                                      Free fall state</a:t>
            </a:r>
          </a:p>
          <a:p>
            <a:endParaRPr lang="en-ZA" dirty="0"/>
          </a:p>
          <a:p>
            <a:endParaRPr lang="en-ZA" dirty="0"/>
          </a:p>
          <a:p>
            <a:endParaRPr lang="en-ZA" dirty="0"/>
          </a:p>
          <a:p>
            <a:endParaRPr lang="en-ZA" dirty="0"/>
          </a:p>
          <a:p>
            <a:pPr marL="0" indent="0">
              <a:buNone/>
            </a:pPr>
            <a:endParaRPr lang="en-ZA" dirty="0"/>
          </a:p>
          <a:p>
            <a:pPr marL="0" indent="0">
              <a:buNone/>
            </a:pPr>
            <a:endParaRPr lang="en-ZA" dirty="0"/>
          </a:p>
          <a:p>
            <a:pPr marL="0" indent="0">
              <a:buNone/>
            </a:pPr>
            <a:endParaRPr lang="en-ZA" dirty="0"/>
          </a:p>
          <a:p>
            <a:pPr marL="0" indent="0">
              <a:buNone/>
            </a:pPr>
            <a:endParaRPr lang="en-ZA" dirty="0"/>
          </a:p>
          <a:p>
            <a:pPr marL="0" indent="0">
              <a:buNone/>
            </a:pPr>
            <a:endParaRPr lang="en-ZA" dirty="0"/>
          </a:p>
          <a:p>
            <a:pPr marL="0" indent="0">
              <a:buNone/>
            </a:pPr>
            <a:endParaRPr lang="en-ZA" dirty="0"/>
          </a:p>
          <a:p>
            <a:pPr marL="0" indent="0">
              <a:buNone/>
            </a:pPr>
            <a:r>
              <a:rPr lang="en-ZA" dirty="0"/>
              <a:t>                                                      Hovering state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116C6CC-977A-8BFD-3728-2CF7A8CC463B}"/>
              </a:ext>
            </a:extLst>
          </p:cNvPr>
          <p:cNvGrpSpPr/>
          <p:nvPr/>
        </p:nvGrpSpPr>
        <p:grpSpPr>
          <a:xfrm>
            <a:off x="9337069" y="875779"/>
            <a:ext cx="1100138" cy="83123"/>
            <a:chOff x="7027483" y="3143070"/>
            <a:chExt cx="1100138" cy="95762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C89E217F-D4C1-0A72-C290-0F9203B44CA9}"/>
                </a:ext>
              </a:extLst>
            </p:cNvPr>
            <p:cNvSpPr/>
            <p:nvPr/>
          </p:nvSpPr>
          <p:spPr>
            <a:xfrm>
              <a:off x="7027483" y="3143070"/>
              <a:ext cx="599862" cy="8914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 sz="1400" dirty="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5D4021AB-7B0B-2E3D-CB53-C3405B6EF990}"/>
                </a:ext>
              </a:extLst>
            </p:cNvPr>
            <p:cNvSpPr/>
            <p:nvPr/>
          </p:nvSpPr>
          <p:spPr>
            <a:xfrm>
              <a:off x="7562777" y="3149692"/>
              <a:ext cx="564844" cy="8914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 sz="140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E914236-2ABF-F444-8F2A-034C0CE80FCD}"/>
              </a:ext>
            </a:extLst>
          </p:cNvPr>
          <p:cNvGrpSpPr/>
          <p:nvPr/>
        </p:nvGrpSpPr>
        <p:grpSpPr>
          <a:xfrm>
            <a:off x="7510582" y="882947"/>
            <a:ext cx="1100138" cy="83123"/>
            <a:chOff x="7027483" y="3143070"/>
            <a:chExt cx="1100138" cy="95762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B8DCC1B4-023B-D4D8-EF6B-00A2F23BF7E6}"/>
                </a:ext>
              </a:extLst>
            </p:cNvPr>
            <p:cNvSpPr/>
            <p:nvPr/>
          </p:nvSpPr>
          <p:spPr>
            <a:xfrm>
              <a:off x="7027483" y="3143070"/>
              <a:ext cx="599862" cy="8914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 sz="1400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697BF7F-2C95-24C8-462C-1B33ABF9B415}"/>
                </a:ext>
              </a:extLst>
            </p:cNvPr>
            <p:cNvSpPr/>
            <p:nvPr/>
          </p:nvSpPr>
          <p:spPr>
            <a:xfrm>
              <a:off x="7562777" y="3149692"/>
              <a:ext cx="564844" cy="8914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 sz="1400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FF76F3E2-037D-7D33-7681-7F4C9F4089A7}"/>
              </a:ext>
            </a:extLst>
          </p:cNvPr>
          <p:cNvGrpSpPr/>
          <p:nvPr/>
        </p:nvGrpSpPr>
        <p:grpSpPr>
          <a:xfrm>
            <a:off x="7904484" y="788313"/>
            <a:ext cx="2120019" cy="905550"/>
            <a:chOff x="4982995" y="1675214"/>
            <a:chExt cx="2120019" cy="905550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4C20C4B8-EDBB-5580-8DC1-F1EE25305E10}"/>
                </a:ext>
              </a:extLst>
            </p:cNvPr>
            <p:cNvGrpSpPr/>
            <p:nvPr/>
          </p:nvGrpSpPr>
          <p:grpSpPr>
            <a:xfrm>
              <a:off x="4982995" y="1830993"/>
              <a:ext cx="2120019" cy="749771"/>
              <a:chOff x="4982995" y="1830993"/>
              <a:chExt cx="2120019" cy="749771"/>
            </a:xfrm>
          </p:grpSpPr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72237976-166A-26AA-6215-1CB9C1502E8E}"/>
                  </a:ext>
                </a:extLst>
              </p:cNvPr>
              <p:cNvGrpSpPr/>
              <p:nvPr/>
            </p:nvGrpSpPr>
            <p:grpSpPr>
              <a:xfrm>
                <a:off x="4982995" y="2193280"/>
                <a:ext cx="2120019" cy="387484"/>
                <a:chOff x="4982995" y="2193280"/>
                <a:chExt cx="2120019" cy="387484"/>
              </a:xfrm>
            </p:grpSpPr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A2A8453B-C6F4-5F39-712E-A45B8320706B}"/>
                    </a:ext>
                  </a:extLst>
                </p:cNvPr>
                <p:cNvSpPr/>
                <p:nvPr/>
              </p:nvSpPr>
              <p:spPr>
                <a:xfrm>
                  <a:off x="4982995" y="2412962"/>
                  <a:ext cx="2120019" cy="167802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ZA" sz="1400" dirty="0"/>
                </a:p>
              </p:txBody>
            </p:sp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C03F3ED5-F73E-C3C9-5602-B2E7BB0EBF9C}"/>
                    </a:ext>
                  </a:extLst>
                </p:cNvPr>
                <p:cNvSpPr/>
                <p:nvPr/>
              </p:nvSpPr>
              <p:spPr>
                <a:xfrm>
                  <a:off x="4999539" y="2193280"/>
                  <a:ext cx="297481" cy="20535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ZA" sz="1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170B3880-85FB-5598-13C7-8DBCE5CBF969}"/>
                    </a:ext>
                  </a:extLst>
                </p:cNvPr>
                <p:cNvSpPr/>
                <p:nvPr/>
              </p:nvSpPr>
              <p:spPr>
                <a:xfrm>
                  <a:off x="6778809" y="2193281"/>
                  <a:ext cx="297481" cy="20535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ZA" sz="1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B7D4AEE9-992D-01EB-C042-1D4CF8754E24}"/>
                  </a:ext>
                </a:extLst>
              </p:cNvPr>
              <p:cNvSpPr/>
              <p:nvPr/>
            </p:nvSpPr>
            <p:spPr>
              <a:xfrm>
                <a:off x="5093432" y="1838156"/>
                <a:ext cx="83724" cy="35512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ZA" sz="1400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47401770-AE78-63AF-DED6-A0AD3DA34033}"/>
                  </a:ext>
                </a:extLst>
              </p:cNvPr>
              <p:cNvSpPr/>
              <p:nvPr/>
            </p:nvSpPr>
            <p:spPr>
              <a:xfrm>
                <a:off x="6919919" y="1830993"/>
                <a:ext cx="83724" cy="35512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ZA" sz="1400"/>
              </a:p>
            </p:txBody>
          </p:sp>
        </p:grpSp>
        <p:sp>
          <p:nvSpPr>
            <p:cNvPr id="30" name="Flowchart: Delay 29">
              <a:extLst>
                <a:ext uri="{FF2B5EF4-FFF2-40B4-BE49-F238E27FC236}">
                  <a16:creationId xmlns:a16="http://schemas.microsoft.com/office/drawing/2014/main" id="{48BDE106-19F4-FEE4-CEDE-0325312FB8F1}"/>
                </a:ext>
              </a:extLst>
            </p:cNvPr>
            <p:cNvSpPr/>
            <p:nvPr/>
          </p:nvSpPr>
          <p:spPr>
            <a:xfrm rot="16200000">
              <a:off x="6872982" y="1646713"/>
              <a:ext cx="155783" cy="212785"/>
            </a:xfrm>
            <a:prstGeom prst="flowChartDelay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 sz="1400"/>
            </a:p>
          </p:txBody>
        </p:sp>
        <p:sp>
          <p:nvSpPr>
            <p:cNvPr id="31" name="Flowchart: Delay 30">
              <a:extLst>
                <a:ext uri="{FF2B5EF4-FFF2-40B4-BE49-F238E27FC236}">
                  <a16:creationId xmlns:a16="http://schemas.microsoft.com/office/drawing/2014/main" id="{56489033-501D-A53E-11C0-209011C7D8FD}"/>
                </a:ext>
              </a:extLst>
            </p:cNvPr>
            <p:cNvSpPr/>
            <p:nvPr/>
          </p:nvSpPr>
          <p:spPr>
            <a:xfrm rot="16200000">
              <a:off x="5046495" y="1653881"/>
              <a:ext cx="155783" cy="212785"/>
            </a:xfrm>
            <a:prstGeom prst="flowChartDelay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 sz="1400"/>
            </a:p>
          </p:txBody>
        </p:sp>
      </p:grpSp>
      <p:pic>
        <p:nvPicPr>
          <p:cNvPr id="62" name="Graphic 61" descr="Partial sun with solid fill">
            <a:extLst>
              <a:ext uri="{FF2B5EF4-FFF2-40B4-BE49-F238E27FC236}">
                <a16:creationId xmlns:a16="http://schemas.microsoft.com/office/drawing/2014/main" id="{A593E26D-7762-26CE-77BD-6C5CBADEB5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953182" y="368300"/>
            <a:ext cx="914400" cy="914400"/>
          </a:xfrm>
          <a:prstGeom prst="rect">
            <a:avLst/>
          </a:prstGeom>
        </p:spPr>
      </p:pic>
      <p:pic>
        <p:nvPicPr>
          <p:cNvPr id="64" name="Graphic 63" descr="Cloud with solid fill">
            <a:extLst>
              <a:ext uri="{FF2B5EF4-FFF2-40B4-BE49-F238E27FC236}">
                <a16:creationId xmlns:a16="http://schemas.microsoft.com/office/drawing/2014/main" id="{A1F48F2C-149B-B85B-3CA4-22D3DEADFE1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137423" y="579644"/>
            <a:ext cx="1453467" cy="1453467"/>
          </a:xfrm>
          <a:prstGeom prst="rect">
            <a:avLst/>
          </a:prstGeom>
        </p:spPr>
      </p:pic>
      <p:pic>
        <p:nvPicPr>
          <p:cNvPr id="65" name="Graphic 64" descr="Cloud with solid fill">
            <a:extLst>
              <a:ext uri="{FF2B5EF4-FFF2-40B4-BE49-F238E27FC236}">
                <a16:creationId xmlns:a16="http://schemas.microsoft.com/office/drawing/2014/main" id="{CD4DB28D-D114-54F8-612F-57944BB11A9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705204" y="2049691"/>
            <a:ext cx="1453467" cy="1453467"/>
          </a:xfrm>
          <a:prstGeom prst="rect">
            <a:avLst/>
          </a:prstGeom>
        </p:spPr>
      </p:pic>
      <p:pic>
        <p:nvPicPr>
          <p:cNvPr id="66" name="Graphic 65" descr="Cloud with solid fill">
            <a:extLst>
              <a:ext uri="{FF2B5EF4-FFF2-40B4-BE49-F238E27FC236}">
                <a16:creationId xmlns:a16="http://schemas.microsoft.com/office/drawing/2014/main" id="{09908CE5-52D9-7967-639D-3888976FAD1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822973" y="2657042"/>
            <a:ext cx="1453467" cy="1453467"/>
          </a:xfrm>
          <a:prstGeom prst="rect">
            <a:avLst/>
          </a:prstGeom>
        </p:spPr>
      </p:pic>
      <p:pic>
        <p:nvPicPr>
          <p:cNvPr id="67" name="Graphic 66" descr="Cloud with solid fill">
            <a:extLst>
              <a:ext uri="{FF2B5EF4-FFF2-40B4-BE49-F238E27FC236}">
                <a16:creationId xmlns:a16="http://schemas.microsoft.com/office/drawing/2014/main" id="{F43A6E95-D2A2-3DBF-BFBD-1BDBCB01A21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301093" y="2234710"/>
            <a:ext cx="1453467" cy="1453467"/>
          </a:xfrm>
          <a:prstGeom prst="rect">
            <a:avLst/>
          </a:prstGeom>
        </p:spPr>
      </p:pic>
      <p:pic>
        <p:nvPicPr>
          <p:cNvPr id="69" name="Graphic 68" descr="Dove outline">
            <a:extLst>
              <a:ext uri="{FF2B5EF4-FFF2-40B4-BE49-F238E27FC236}">
                <a16:creationId xmlns:a16="http://schemas.microsoft.com/office/drawing/2014/main" id="{5C5318CE-F4E8-908B-D8B2-A5A5505F431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flipH="1">
            <a:off x="12920657" y="4042039"/>
            <a:ext cx="659649" cy="646082"/>
          </a:xfrm>
          <a:prstGeom prst="rect">
            <a:avLst/>
          </a:prstGeom>
        </p:spPr>
      </p:pic>
      <p:pic>
        <p:nvPicPr>
          <p:cNvPr id="71" name="Graphic 70" descr="Dove outline">
            <a:extLst>
              <a:ext uri="{FF2B5EF4-FFF2-40B4-BE49-F238E27FC236}">
                <a16:creationId xmlns:a16="http://schemas.microsoft.com/office/drawing/2014/main" id="{1ED9C9C4-C342-6817-187D-E0D03458E01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flipH="1">
            <a:off x="14378295" y="3196109"/>
            <a:ext cx="933602" cy="914400"/>
          </a:xfrm>
          <a:prstGeom prst="rect">
            <a:avLst/>
          </a:prstGeom>
        </p:spPr>
      </p:pic>
      <p:pic>
        <p:nvPicPr>
          <p:cNvPr id="72" name="Graphic 71" descr="Dove outline">
            <a:extLst>
              <a:ext uri="{FF2B5EF4-FFF2-40B4-BE49-F238E27FC236}">
                <a16:creationId xmlns:a16="http://schemas.microsoft.com/office/drawing/2014/main" id="{81B909BB-4EA2-D4F9-487F-26418C96BA8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flipH="1">
            <a:off x="15929851" y="1135291"/>
            <a:ext cx="933602" cy="914400"/>
          </a:xfrm>
          <a:prstGeom prst="rect">
            <a:avLst/>
          </a:prstGeom>
        </p:spPr>
      </p:pic>
      <p:pic>
        <p:nvPicPr>
          <p:cNvPr id="74" name="Graphic 73" descr="Palm tree outline">
            <a:extLst>
              <a:ext uri="{FF2B5EF4-FFF2-40B4-BE49-F238E27FC236}">
                <a16:creationId xmlns:a16="http://schemas.microsoft.com/office/drawing/2014/main" id="{D424AC67-8F86-F484-9CB6-A905BADBC74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804946" y="3365402"/>
            <a:ext cx="1404037" cy="2040408"/>
          </a:xfrm>
          <a:prstGeom prst="rect">
            <a:avLst/>
          </a:prstGeom>
        </p:spPr>
      </p:pic>
      <p:pic>
        <p:nvPicPr>
          <p:cNvPr id="76" name="Graphic 75" descr="Palm tree with solid fill">
            <a:extLst>
              <a:ext uri="{FF2B5EF4-FFF2-40B4-BE49-F238E27FC236}">
                <a16:creationId xmlns:a16="http://schemas.microsoft.com/office/drawing/2014/main" id="{722C008F-B85F-4242-956A-20F2CE455CC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-252996" y="4347773"/>
            <a:ext cx="2154895" cy="2609585"/>
          </a:xfrm>
          <a:prstGeom prst="rect">
            <a:avLst/>
          </a:prstGeom>
        </p:spPr>
      </p:pic>
      <p:pic>
        <p:nvPicPr>
          <p:cNvPr id="78" name="Graphic 77" descr="Tropical scene with solid fill">
            <a:extLst>
              <a:ext uri="{FF2B5EF4-FFF2-40B4-BE49-F238E27FC236}">
                <a16:creationId xmlns:a16="http://schemas.microsoft.com/office/drawing/2014/main" id="{E9032729-2B36-8083-0989-9CB0AD635CCE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974983" y="4292262"/>
            <a:ext cx="2444337" cy="2755488"/>
          </a:xfrm>
          <a:prstGeom prst="rect">
            <a:avLst/>
          </a:prstGeom>
        </p:spPr>
      </p:pic>
      <p:pic>
        <p:nvPicPr>
          <p:cNvPr id="153" name="Audio 152">
            <a:hlinkClick r:id="" action="ppaction://media"/>
            <a:extLst>
              <a:ext uri="{FF2B5EF4-FFF2-40B4-BE49-F238E27FC236}">
                <a16:creationId xmlns:a16="http://schemas.microsoft.com/office/drawing/2014/main" id="{5F087B91-3203-BC57-F67A-8384A8E919A3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21"/>
          <a:srcRect l="-287500" t="-287500" r="-287500" b="-28750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048639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624"/>
    </mc:Choice>
    <mc:Fallback>
      <p:transition spd="slow" advTm="506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9" presetClass="entr" presetSubtype="1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9" presetClass="entr" presetSubtype="1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2.22222E-6 L -0.00156 0.73565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8" y="36782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3.7037E-6 L -0.00026 0.72847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36412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1.48148E-6 L -0.00039 0.73125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36551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35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2.59259E-6 L -1.14623 -0.00509 " pathEditMode="relative" rAng="0" ptsTypes="AA">
                                      <p:cBhvr>
                                        <p:cTn id="24" dur="3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318" y="-255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35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1.11111E-6 L -1.32774 -0.13333 " pathEditMode="relative" rAng="0" ptsTypes="AA">
                                      <p:cBhvr>
                                        <p:cTn id="26" dur="3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6393" y="-6667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35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4.07407E-6 L -1.36732 -0.00139 " pathEditMode="relative" rAng="0" ptsTypes="AA">
                                      <p:cBhvr>
                                        <p:cTn id="28" dur="3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8372" y="-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AA1B40B-C2AF-B323-9256-5F89E6A906E5}"/>
              </a:ext>
            </a:extLst>
          </p:cNvPr>
          <p:cNvSpPr/>
          <p:nvPr/>
        </p:nvSpPr>
        <p:spPr>
          <a:xfrm>
            <a:off x="56030" y="5264150"/>
            <a:ext cx="12079940" cy="1593850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25000"/>
                  <a:lumOff val="75000"/>
                  <a:tint val="66000"/>
                  <a:satMod val="160000"/>
                </a:schemeClr>
              </a:gs>
              <a:gs pos="50000">
                <a:schemeClr val="tx2">
                  <a:lumMod val="25000"/>
                  <a:lumOff val="75000"/>
                  <a:tint val="44500"/>
                  <a:satMod val="160000"/>
                </a:schemeClr>
              </a:gs>
              <a:gs pos="100000">
                <a:schemeClr val="tx2">
                  <a:lumMod val="25000"/>
                  <a:lumOff val="75000"/>
                  <a:tint val="23500"/>
                  <a:satMod val="16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FD470F9-6033-A97C-99E9-68EEC2E304B2}"/>
              </a:ext>
            </a:extLst>
          </p:cNvPr>
          <p:cNvSpPr/>
          <p:nvPr/>
        </p:nvSpPr>
        <p:spPr>
          <a:xfrm>
            <a:off x="-273050" y="4575356"/>
            <a:ext cx="12560300" cy="2154896"/>
          </a:xfrm>
          <a:prstGeom prst="rect">
            <a:avLst/>
          </a:prstGeom>
          <a:solidFill>
            <a:schemeClr val="accent2">
              <a:lumMod val="20000"/>
              <a:lumOff val="8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EA583CF-FA38-0D68-6A73-403ACC6C1FBE}"/>
              </a:ext>
            </a:extLst>
          </p:cNvPr>
          <p:cNvSpPr/>
          <p:nvPr/>
        </p:nvSpPr>
        <p:spPr>
          <a:xfrm>
            <a:off x="-104773" y="-81086"/>
            <a:ext cx="12401545" cy="5465290"/>
          </a:xfrm>
          <a:custGeom>
            <a:avLst/>
            <a:gdLst>
              <a:gd name="connsiteX0" fmla="*/ 0 w 12401545"/>
              <a:gd name="connsiteY0" fmla="*/ 0 h 5465290"/>
              <a:gd name="connsiteX1" fmla="*/ 714565 w 12401545"/>
              <a:gd name="connsiteY1" fmla="*/ 0 h 5465290"/>
              <a:gd name="connsiteX2" fmla="*/ 1553146 w 12401545"/>
              <a:gd name="connsiteY2" fmla="*/ 0 h 5465290"/>
              <a:gd name="connsiteX3" fmla="*/ 1895665 w 12401545"/>
              <a:gd name="connsiteY3" fmla="*/ 0 h 5465290"/>
              <a:gd name="connsiteX4" fmla="*/ 2486214 w 12401545"/>
              <a:gd name="connsiteY4" fmla="*/ 0 h 5465290"/>
              <a:gd name="connsiteX5" fmla="*/ 3076764 w 12401545"/>
              <a:gd name="connsiteY5" fmla="*/ 0 h 5465290"/>
              <a:gd name="connsiteX6" fmla="*/ 3915345 w 12401545"/>
              <a:gd name="connsiteY6" fmla="*/ 0 h 5465290"/>
              <a:gd name="connsiteX7" fmla="*/ 4505895 w 12401545"/>
              <a:gd name="connsiteY7" fmla="*/ 0 h 5465290"/>
              <a:gd name="connsiteX8" fmla="*/ 4972429 w 12401545"/>
              <a:gd name="connsiteY8" fmla="*/ 0 h 5465290"/>
              <a:gd name="connsiteX9" fmla="*/ 5686994 w 12401545"/>
              <a:gd name="connsiteY9" fmla="*/ 0 h 5465290"/>
              <a:gd name="connsiteX10" fmla="*/ 6153529 w 12401545"/>
              <a:gd name="connsiteY10" fmla="*/ 0 h 5465290"/>
              <a:gd name="connsiteX11" fmla="*/ 6744078 w 12401545"/>
              <a:gd name="connsiteY11" fmla="*/ 0 h 5465290"/>
              <a:gd name="connsiteX12" fmla="*/ 7334628 w 12401545"/>
              <a:gd name="connsiteY12" fmla="*/ 0 h 5465290"/>
              <a:gd name="connsiteX13" fmla="*/ 7925178 w 12401545"/>
              <a:gd name="connsiteY13" fmla="*/ 0 h 5465290"/>
              <a:gd name="connsiteX14" fmla="*/ 8391712 w 12401545"/>
              <a:gd name="connsiteY14" fmla="*/ 0 h 5465290"/>
              <a:gd name="connsiteX15" fmla="*/ 8982262 w 12401545"/>
              <a:gd name="connsiteY15" fmla="*/ 0 h 5465290"/>
              <a:gd name="connsiteX16" fmla="*/ 9448796 w 12401545"/>
              <a:gd name="connsiteY16" fmla="*/ 0 h 5465290"/>
              <a:gd name="connsiteX17" fmla="*/ 10163361 w 12401545"/>
              <a:gd name="connsiteY17" fmla="*/ 0 h 5465290"/>
              <a:gd name="connsiteX18" fmla="*/ 10753911 w 12401545"/>
              <a:gd name="connsiteY18" fmla="*/ 0 h 5465290"/>
              <a:gd name="connsiteX19" fmla="*/ 11220445 w 12401545"/>
              <a:gd name="connsiteY19" fmla="*/ 0 h 5465290"/>
              <a:gd name="connsiteX20" fmla="*/ 11562964 w 12401545"/>
              <a:gd name="connsiteY20" fmla="*/ 0 h 5465290"/>
              <a:gd name="connsiteX21" fmla="*/ 12401545 w 12401545"/>
              <a:gd name="connsiteY21" fmla="*/ 0 h 5465290"/>
              <a:gd name="connsiteX22" fmla="*/ 12401545 w 12401545"/>
              <a:gd name="connsiteY22" fmla="*/ 655835 h 5465290"/>
              <a:gd name="connsiteX23" fmla="*/ 12401545 w 12401545"/>
              <a:gd name="connsiteY23" fmla="*/ 1257017 h 5465290"/>
              <a:gd name="connsiteX24" fmla="*/ 12401545 w 12401545"/>
              <a:gd name="connsiteY24" fmla="*/ 1858199 h 5465290"/>
              <a:gd name="connsiteX25" fmla="*/ 12401545 w 12401545"/>
              <a:gd name="connsiteY25" fmla="*/ 2404728 h 5465290"/>
              <a:gd name="connsiteX26" fmla="*/ 12401545 w 12401545"/>
              <a:gd name="connsiteY26" fmla="*/ 2841951 h 5465290"/>
              <a:gd name="connsiteX27" fmla="*/ 12401545 w 12401545"/>
              <a:gd name="connsiteY27" fmla="*/ 3388480 h 5465290"/>
              <a:gd name="connsiteX28" fmla="*/ 12401545 w 12401545"/>
              <a:gd name="connsiteY28" fmla="*/ 4044315 h 5465290"/>
              <a:gd name="connsiteX29" fmla="*/ 12401545 w 12401545"/>
              <a:gd name="connsiteY29" fmla="*/ 4700149 h 5465290"/>
              <a:gd name="connsiteX30" fmla="*/ 12401545 w 12401545"/>
              <a:gd name="connsiteY30" fmla="*/ 5465290 h 5465290"/>
              <a:gd name="connsiteX31" fmla="*/ 11562964 w 12401545"/>
              <a:gd name="connsiteY31" fmla="*/ 5465290 h 5465290"/>
              <a:gd name="connsiteX32" fmla="*/ 11344461 w 12401545"/>
              <a:gd name="connsiteY32" fmla="*/ 5465290 h 5465290"/>
              <a:gd name="connsiteX33" fmla="*/ 10505880 w 12401545"/>
              <a:gd name="connsiteY33" fmla="*/ 5465290 h 5465290"/>
              <a:gd name="connsiteX34" fmla="*/ 9667300 w 12401545"/>
              <a:gd name="connsiteY34" fmla="*/ 5465290 h 5465290"/>
              <a:gd name="connsiteX35" fmla="*/ 8828719 w 12401545"/>
              <a:gd name="connsiteY35" fmla="*/ 5465290 h 5465290"/>
              <a:gd name="connsiteX36" fmla="*/ 8610216 w 12401545"/>
              <a:gd name="connsiteY36" fmla="*/ 5465290 h 5465290"/>
              <a:gd name="connsiteX37" fmla="*/ 7895650 w 12401545"/>
              <a:gd name="connsiteY37" fmla="*/ 5465290 h 5465290"/>
              <a:gd name="connsiteX38" fmla="*/ 7677147 w 12401545"/>
              <a:gd name="connsiteY38" fmla="*/ 5465290 h 5465290"/>
              <a:gd name="connsiteX39" fmla="*/ 7334628 w 12401545"/>
              <a:gd name="connsiteY39" fmla="*/ 5465290 h 5465290"/>
              <a:gd name="connsiteX40" fmla="*/ 6992109 w 12401545"/>
              <a:gd name="connsiteY40" fmla="*/ 5465290 h 5465290"/>
              <a:gd name="connsiteX41" fmla="*/ 6525575 w 12401545"/>
              <a:gd name="connsiteY41" fmla="*/ 5465290 h 5465290"/>
              <a:gd name="connsiteX42" fmla="*/ 5686994 w 12401545"/>
              <a:gd name="connsiteY42" fmla="*/ 5465290 h 5465290"/>
              <a:gd name="connsiteX43" fmla="*/ 5344475 w 12401545"/>
              <a:gd name="connsiteY43" fmla="*/ 5465290 h 5465290"/>
              <a:gd name="connsiteX44" fmla="*/ 4877941 w 12401545"/>
              <a:gd name="connsiteY44" fmla="*/ 5465290 h 5465290"/>
              <a:gd name="connsiteX45" fmla="*/ 4287391 w 12401545"/>
              <a:gd name="connsiteY45" fmla="*/ 5465290 h 5465290"/>
              <a:gd name="connsiteX46" fmla="*/ 3820857 w 12401545"/>
              <a:gd name="connsiteY46" fmla="*/ 5465290 h 5465290"/>
              <a:gd name="connsiteX47" fmla="*/ 3230307 w 12401545"/>
              <a:gd name="connsiteY47" fmla="*/ 5465290 h 5465290"/>
              <a:gd name="connsiteX48" fmla="*/ 2763773 w 12401545"/>
              <a:gd name="connsiteY48" fmla="*/ 5465290 h 5465290"/>
              <a:gd name="connsiteX49" fmla="*/ 2421254 w 12401545"/>
              <a:gd name="connsiteY49" fmla="*/ 5465290 h 5465290"/>
              <a:gd name="connsiteX50" fmla="*/ 1830704 w 12401545"/>
              <a:gd name="connsiteY50" fmla="*/ 5465290 h 5465290"/>
              <a:gd name="connsiteX51" fmla="*/ 1488185 w 12401545"/>
              <a:gd name="connsiteY51" fmla="*/ 5465290 h 5465290"/>
              <a:gd name="connsiteX52" fmla="*/ 1145667 w 12401545"/>
              <a:gd name="connsiteY52" fmla="*/ 5465290 h 5465290"/>
              <a:gd name="connsiteX53" fmla="*/ 679132 w 12401545"/>
              <a:gd name="connsiteY53" fmla="*/ 5465290 h 5465290"/>
              <a:gd name="connsiteX54" fmla="*/ 0 w 12401545"/>
              <a:gd name="connsiteY54" fmla="*/ 5465290 h 5465290"/>
              <a:gd name="connsiteX55" fmla="*/ 0 w 12401545"/>
              <a:gd name="connsiteY55" fmla="*/ 4809455 h 5465290"/>
              <a:gd name="connsiteX56" fmla="*/ 0 w 12401545"/>
              <a:gd name="connsiteY56" fmla="*/ 4208273 h 5465290"/>
              <a:gd name="connsiteX57" fmla="*/ 0 w 12401545"/>
              <a:gd name="connsiteY57" fmla="*/ 3607091 h 5465290"/>
              <a:gd name="connsiteX58" fmla="*/ 0 w 12401545"/>
              <a:gd name="connsiteY58" fmla="*/ 3005910 h 5465290"/>
              <a:gd name="connsiteX59" fmla="*/ 0 w 12401545"/>
              <a:gd name="connsiteY59" fmla="*/ 2350075 h 5465290"/>
              <a:gd name="connsiteX60" fmla="*/ 0 w 12401545"/>
              <a:gd name="connsiteY60" fmla="*/ 1803546 h 5465290"/>
              <a:gd name="connsiteX61" fmla="*/ 0 w 12401545"/>
              <a:gd name="connsiteY61" fmla="*/ 1366323 h 5465290"/>
              <a:gd name="connsiteX62" fmla="*/ 0 w 12401545"/>
              <a:gd name="connsiteY62" fmla="*/ 710488 h 5465290"/>
              <a:gd name="connsiteX63" fmla="*/ 0 w 12401545"/>
              <a:gd name="connsiteY63" fmla="*/ 0 h 5465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12401545" h="5465290" fill="none" extrusionOk="0">
                <a:moveTo>
                  <a:pt x="0" y="0"/>
                </a:moveTo>
                <a:cubicBezTo>
                  <a:pt x="316653" y="-27061"/>
                  <a:pt x="513391" y="73776"/>
                  <a:pt x="714565" y="0"/>
                </a:cubicBezTo>
                <a:cubicBezTo>
                  <a:pt x="915739" y="-73776"/>
                  <a:pt x="1376642" y="21909"/>
                  <a:pt x="1553146" y="0"/>
                </a:cubicBezTo>
                <a:cubicBezTo>
                  <a:pt x="1729650" y="-21909"/>
                  <a:pt x="1795386" y="13117"/>
                  <a:pt x="1895665" y="0"/>
                </a:cubicBezTo>
                <a:cubicBezTo>
                  <a:pt x="1995944" y="-13117"/>
                  <a:pt x="2318507" y="374"/>
                  <a:pt x="2486214" y="0"/>
                </a:cubicBezTo>
                <a:cubicBezTo>
                  <a:pt x="2653921" y="-374"/>
                  <a:pt x="2868717" y="69139"/>
                  <a:pt x="3076764" y="0"/>
                </a:cubicBezTo>
                <a:cubicBezTo>
                  <a:pt x="3284811" y="-69139"/>
                  <a:pt x="3639707" y="6579"/>
                  <a:pt x="3915345" y="0"/>
                </a:cubicBezTo>
                <a:cubicBezTo>
                  <a:pt x="4190983" y="-6579"/>
                  <a:pt x="4251537" y="60257"/>
                  <a:pt x="4505895" y="0"/>
                </a:cubicBezTo>
                <a:cubicBezTo>
                  <a:pt x="4760253" y="-60257"/>
                  <a:pt x="4744228" y="27331"/>
                  <a:pt x="4972429" y="0"/>
                </a:cubicBezTo>
                <a:cubicBezTo>
                  <a:pt x="5200630" y="-27331"/>
                  <a:pt x="5488431" y="75802"/>
                  <a:pt x="5686994" y="0"/>
                </a:cubicBezTo>
                <a:cubicBezTo>
                  <a:pt x="5885557" y="-75802"/>
                  <a:pt x="5924385" y="40821"/>
                  <a:pt x="6153529" y="0"/>
                </a:cubicBezTo>
                <a:cubicBezTo>
                  <a:pt x="6382674" y="-40821"/>
                  <a:pt x="6581749" y="49098"/>
                  <a:pt x="6744078" y="0"/>
                </a:cubicBezTo>
                <a:cubicBezTo>
                  <a:pt x="6906407" y="-49098"/>
                  <a:pt x="7197044" y="49215"/>
                  <a:pt x="7334628" y="0"/>
                </a:cubicBezTo>
                <a:cubicBezTo>
                  <a:pt x="7472212" y="-49215"/>
                  <a:pt x="7697068" y="34113"/>
                  <a:pt x="7925178" y="0"/>
                </a:cubicBezTo>
                <a:cubicBezTo>
                  <a:pt x="8153288" y="-34113"/>
                  <a:pt x="8215150" y="11284"/>
                  <a:pt x="8391712" y="0"/>
                </a:cubicBezTo>
                <a:cubicBezTo>
                  <a:pt x="8568274" y="-11284"/>
                  <a:pt x="8704012" y="1074"/>
                  <a:pt x="8982262" y="0"/>
                </a:cubicBezTo>
                <a:cubicBezTo>
                  <a:pt x="9260512" y="-1074"/>
                  <a:pt x="9317875" y="14270"/>
                  <a:pt x="9448796" y="0"/>
                </a:cubicBezTo>
                <a:cubicBezTo>
                  <a:pt x="9579717" y="-14270"/>
                  <a:pt x="9843119" y="61688"/>
                  <a:pt x="10163361" y="0"/>
                </a:cubicBezTo>
                <a:cubicBezTo>
                  <a:pt x="10483604" y="-61688"/>
                  <a:pt x="10596431" y="12495"/>
                  <a:pt x="10753911" y="0"/>
                </a:cubicBezTo>
                <a:cubicBezTo>
                  <a:pt x="10911391" y="-12495"/>
                  <a:pt x="11095706" y="51839"/>
                  <a:pt x="11220445" y="0"/>
                </a:cubicBezTo>
                <a:cubicBezTo>
                  <a:pt x="11345184" y="-51839"/>
                  <a:pt x="11469627" y="36723"/>
                  <a:pt x="11562964" y="0"/>
                </a:cubicBezTo>
                <a:cubicBezTo>
                  <a:pt x="11656301" y="-36723"/>
                  <a:pt x="12147099" y="10736"/>
                  <a:pt x="12401545" y="0"/>
                </a:cubicBezTo>
                <a:cubicBezTo>
                  <a:pt x="12452108" y="251013"/>
                  <a:pt x="12349116" y="391363"/>
                  <a:pt x="12401545" y="655835"/>
                </a:cubicBezTo>
                <a:cubicBezTo>
                  <a:pt x="12453974" y="920308"/>
                  <a:pt x="12368596" y="1092244"/>
                  <a:pt x="12401545" y="1257017"/>
                </a:cubicBezTo>
                <a:cubicBezTo>
                  <a:pt x="12434494" y="1421790"/>
                  <a:pt x="12365222" y="1566458"/>
                  <a:pt x="12401545" y="1858199"/>
                </a:cubicBezTo>
                <a:cubicBezTo>
                  <a:pt x="12437868" y="2149940"/>
                  <a:pt x="12382257" y="2267668"/>
                  <a:pt x="12401545" y="2404728"/>
                </a:cubicBezTo>
                <a:cubicBezTo>
                  <a:pt x="12420833" y="2541788"/>
                  <a:pt x="12358929" y="2718412"/>
                  <a:pt x="12401545" y="2841951"/>
                </a:cubicBezTo>
                <a:cubicBezTo>
                  <a:pt x="12444161" y="2965490"/>
                  <a:pt x="12393376" y="3256629"/>
                  <a:pt x="12401545" y="3388480"/>
                </a:cubicBezTo>
                <a:cubicBezTo>
                  <a:pt x="12409714" y="3520331"/>
                  <a:pt x="12369306" y="3798681"/>
                  <a:pt x="12401545" y="4044315"/>
                </a:cubicBezTo>
                <a:cubicBezTo>
                  <a:pt x="12433784" y="4289949"/>
                  <a:pt x="12325804" y="4531851"/>
                  <a:pt x="12401545" y="4700149"/>
                </a:cubicBezTo>
                <a:cubicBezTo>
                  <a:pt x="12477286" y="4868447"/>
                  <a:pt x="12330731" y="5121293"/>
                  <a:pt x="12401545" y="5465290"/>
                </a:cubicBezTo>
                <a:cubicBezTo>
                  <a:pt x="12033663" y="5544516"/>
                  <a:pt x="11849965" y="5388221"/>
                  <a:pt x="11562964" y="5465290"/>
                </a:cubicBezTo>
                <a:cubicBezTo>
                  <a:pt x="11275963" y="5542359"/>
                  <a:pt x="11389725" y="5452189"/>
                  <a:pt x="11344461" y="5465290"/>
                </a:cubicBezTo>
                <a:cubicBezTo>
                  <a:pt x="11299197" y="5478391"/>
                  <a:pt x="10720407" y="5424929"/>
                  <a:pt x="10505880" y="5465290"/>
                </a:cubicBezTo>
                <a:cubicBezTo>
                  <a:pt x="10291353" y="5505651"/>
                  <a:pt x="9886927" y="5395681"/>
                  <a:pt x="9667300" y="5465290"/>
                </a:cubicBezTo>
                <a:cubicBezTo>
                  <a:pt x="9447673" y="5534899"/>
                  <a:pt x="9227819" y="5392376"/>
                  <a:pt x="8828719" y="5465290"/>
                </a:cubicBezTo>
                <a:cubicBezTo>
                  <a:pt x="8429619" y="5538204"/>
                  <a:pt x="8661667" y="5442110"/>
                  <a:pt x="8610216" y="5465290"/>
                </a:cubicBezTo>
                <a:cubicBezTo>
                  <a:pt x="8558765" y="5488470"/>
                  <a:pt x="8247003" y="5396068"/>
                  <a:pt x="7895650" y="5465290"/>
                </a:cubicBezTo>
                <a:cubicBezTo>
                  <a:pt x="7544297" y="5534512"/>
                  <a:pt x="7737425" y="5451800"/>
                  <a:pt x="7677147" y="5465290"/>
                </a:cubicBezTo>
                <a:cubicBezTo>
                  <a:pt x="7616869" y="5478780"/>
                  <a:pt x="7410686" y="5455847"/>
                  <a:pt x="7334628" y="5465290"/>
                </a:cubicBezTo>
                <a:cubicBezTo>
                  <a:pt x="7258570" y="5474733"/>
                  <a:pt x="7152080" y="5434788"/>
                  <a:pt x="6992109" y="5465290"/>
                </a:cubicBezTo>
                <a:cubicBezTo>
                  <a:pt x="6832138" y="5495792"/>
                  <a:pt x="6659174" y="5435352"/>
                  <a:pt x="6525575" y="5465290"/>
                </a:cubicBezTo>
                <a:cubicBezTo>
                  <a:pt x="6391976" y="5495228"/>
                  <a:pt x="5880996" y="5447316"/>
                  <a:pt x="5686994" y="5465290"/>
                </a:cubicBezTo>
                <a:cubicBezTo>
                  <a:pt x="5492992" y="5483264"/>
                  <a:pt x="5480992" y="5429582"/>
                  <a:pt x="5344475" y="5465290"/>
                </a:cubicBezTo>
                <a:cubicBezTo>
                  <a:pt x="5207958" y="5500998"/>
                  <a:pt x="5063495" y="5463822"/>
                  <a:pt x="4877941" y="5465290"/>
                </a:cubicBezTo>
                <a:cubicBezTo>
                  <a:pt x="4692387" y="5466758"/>
                  <a:pt x="4466502" y="5450766"/>
                  <a:pt x="4287391" y="5465290"/>
                </a:cubicBezTo>
                <a:cubicBezTo>
                  <a:pt x="4108280" y="5479814"/>
                  <a:pt x="3960422" y="5463153"/>
                  <a:pt x="3820857" y="5465290"/>
                </a:cubicBezTo>
                <a:cubicBezTo>
                  <a:pt x="3681292" y="5467427"/>
                  <a:pt x="3362839" y="5458326"/>
                  <a:pt x="3230307" y="5465290"/>
                </a:cubicBezTo>
                <a:cubicBezTo>
                  <a:pt x="3097775" y="5472254"/>
                  <a:pt x="2876845" y="5450014"/>
                  <a:pt x="2763773" y="5465290"/>
                </a:cubicBezTo>
                <a:cubicBezTo>
                  <a:pt x="2650701" y="5480566"/>
                  <a:pt x="2564866" y="5432686"/>
                  <a:pt x="2421254" y="5465290"/>
                </a:cubicBezTo>
                <a:cubicBezTo>
                  <a:pt x="2277642" y="5497894"/>
                  <a:pt x="1990655" y="5403735"/>
                  <a:pt x="1830704" y="5465290"/>
                </a:cubicBezTo>
                <a:cubicBezTo>
                  <a:pt x="1670753" y="5526845"/>
                  <a:pt x="1659237" y="5460479"/>
                  <a:pt x="1488185" y="5465290"/>
                </a:cubicBezTo>
                <a:cubicBezTo>
                  <a:pt x="1317133" y="5470101"/>
                  <a:pt x="1295431" y="5458231"/>
                  <a:pt x="1145667" y="5465290"/>
                </a:cubicBezTo>
                <a:cubicBezTo>
                  <a:pt x="995903" y="5472349"/>
                  <a:pt x="834028" y="5449432"/>
                  <a:pt x="679132" y="5465290"/>
                </a:cubicBezTo>
                <a:cubicBezTo>
                  <a:pt x="524237" y="5481148"/>
                  <a:pt x="170584" y="5440171"/>
                  <a:pt x="0" y="5465290"/>
                </a:cubicBezTo>
                <a:cubicBezTo>
                  <a:pt x="-67027" y="5262839"/>
                  <a:pt x="35398" y="4965349"/>
                  <a:pt x="0" y="4809455"/>
                </a:cubicBezTo>
                <a:cubicBezTo>
                  <a:pt x="-35398" y="4653561"/>
                  <a:pt x="49608" y="4436312"/>
                  <a:pt x="0" y="4208273"/>
                </a:cubicBezTo>
                <a:cubicBezTo>
                  <a:pt x="-49608" y="3980234"/>
                  <a:pt x="48313" y="3865337"/>
                  <a:pt x="0" y="3607091"/>
                </a:cubicBezTo>
                <a:cubicBezTo>
                  <a:pt x="-48313" y="3348845"/>
                  <a:pt x="53658" y="3199040"/>
                  <a:pt x="0" y="3005910"/>
                </a:cubicBezTo>
                <a:cubicBezTo>
                  <a:pt x="-53658" y="2812780"/>
                  <a:pt x="68279" y="2589862"/>
                  <a:pt x="0" y="2350075"/>
                </a:cubicBezTo>
                <a:cubicBezTo>
                  <a:pt x="-68279" y="2110289"/>
                  <a:pt x="6732" y="2050619"/>
                  <a:pt x="0" y="1803546"/>
                </a:cubicBezTo>
                <a:cubicBezTo>
                  <a:pt x="-6732" y="1556473"/>
                  <a:pt x="43922" y="1554096"/>
                  <a:pt x="0" y="1366323"/>
                </a:cubicBezTo>
                <a:cubicBezTo>
                  <a:pt x="-43922" y="1178550"/>
                  <a:pt x="17605" y="931761"/>
                  <a:pt x="0" y="710488"/>
                </a:cubicBezTo>
                <a:cubicBezTo>
                  <a:pt x="-17605" y="489216"/>
                  <a:pt x="27370" y="337474"/>
                  <a:pt x="0" y="0"/>
                </a:cubicBezTo>
                <a:close/>
              </a:path>
              <a:path w="12401545" h="5465290" stroke="0" extrusionOk="0">
                <a:moveTo>
                  <a:pt x="0" y="0"/>
                </a:moveTo>
                <a:cubicBezTo>
                  <a:pt x="219969" y="-17798"/>
                  <a:pt x="377900" y="14354"/>
                  <a:pt x="714565" y="0"/>
                </a:cubicBezTo>
                <a:cubicBezTo>
                  <a:pt x="1051231" y="-14354"/>
                  <a:pt x="928653" y="39913"/>
                  <a:pt x="1057084" y="0"/>
                </a:cubicBezTo>
                <a:cubicBezTo>
                  <a:pt x="1185515" y="-39913"/>
                  <a:pt x="1513883" y="56222"/>
                  <a:pt x="1895665" y="0"/>
                </a:cubicBezTo>
                <a:cubicBezTo>
                  <a:pt x="2277447" y="-56222"/>
                  <a:pt x="2207008" y="55298"/>
                  <a:pt x="2362199" y="0"/>
                </a:cubicBezTo>
                <a:cubicBezTo>
                  <a:pt x="2517390" y="-55298"/>
                  <a:pt x="2673819" y="4281"/>
                  <a:pt x="2828733" y="0"/>
                </a:cubicBezTo>
                <a:cubicBezTo>
                  <a:pt x="2983647" y="-4281"/>
                  <a:pt x="3226670" y="26807"/>
                  <a:pt x="3419283" y="0"/>
                </a:cubicBezTo>
                <a:cubicBezTo>
                  <a:pt x="3611896" y="-26807"/>
                  <a:pt x="3663917" y="4956"/>
                  <a:pt x="3761802" y="0"/>
                </a:cubicBezTo>
                <a:cubicBezTo>
                  <a:pt x="3859687" y="-4956"/>
                  <a:pt x="4066961" y="39009"/>
                  <a:pt x="4352352" y="0"/>
                </a:cubicBezTo>
                <a:cubicBezTo>
                  <a:pt x="4637743" y="-39009"/>
                  <a:pt x="4706675" y="39582"/>
                  <a:pt x="4818886" y="0"/>
                </a:cubicBezTo>
                <a:cubicBezTo>
                  <a:pt x="4931097" y="-39582"/>
                  <a:pt x="5236448" y="43133"/>
                  <a:pt x="5533451" y="0"/>
                </a:cubicBezTo>
                <a:cubicBezTo>
                  <a:pt x="5830454" y="-43133"/>
                  <a:pt x="5867117" y="9288"/>
                  <a:pt x="5999986" y="0"/>
                </a:cubicBezTo>
                <a:cubicBezTo>
                  <a:pt x="6132856" y="-9288"/>
                  <a:pt x="6307018" y="50695"/>
                  <a:pt x="6590535" y="0"/>
                </a:cubicBezTo>
                <a:cubicBezTo>
                  <a:pt x="6874052" y="-50695"/>
                  <a:pt x="6963421" y="37061"/>
                  <a:pt x="7057070" y="0"/>
                </a:cubicBezTo>
                <a:cubicBezTo>
                  <a:pt x="7150720" y="-37061"/>
                  <a:pt x="7439666" y="55240"/>
                  <a:pt x="7647619" y="0"/>
                </a:cubicBezTo>
                <a:cubicBezTo>
                  <a:pt x="7855572" y="-55240"/>
                  <a:pt x="7886442" y="25769"/>
                  <a:pt x="8114154" y="0"/>
                </a:cubicBezTo>
                <a:cubicBezTo>
                  <a:pt x="8341866" y="-25769"/>
                  <a:pt x="8516342" y="38220"/>
                  <a:pt x="8704703" y="0"/>
                </a:cubicBezTo>
                <a:cubicBezTo>
                  <a:pt x="8893064" y="-38220"/>
                  <a:pt x="9272272" y="22012"/>
                  <a:pt x="9419269" y="0"/>
                </a:cubicBezTo>
                <a:cubicBezTo>
                  <a:pt x="9566266" y="-22012"/>
                  <a:pt x="9632082" y="39777"/>
                  <a:pt x="9761788" y="0"/>
                </a:cubicBezTo>
                <a:cubicBezTo>
                  <a:pt x="9891494" y="-39777"/>
                  <a:pt x="10327649" y="9010"/>
                  <a:pt x="10476353" y="0"/>
                </a:cubicBezTo>
                <a:cubicBezTo>
                  <a:pt x="10625057" y="-9010"/>
                  <a:pt x="10835927" y="33778"/>
                  <a:pt x="10942887" y="0"/>
                </a:cubicBezTo>
                <a:cubicBezTo>
                  <a:pt x="11049847" y="-33778"/>
                  <a:pt x="11271668" y="48320"/>
                  <a:pt x="11533437" y="0"/>
                </a:cubicBezTo>
                <a:cubicBezTo>
                  <a:pt x="11795206" y="-48320"/>
                  <a:pt x="11748042" y="3875"/>
                  <a:pt x="11875956" y="0"/>
                </a:cubicBezTo>
                <a:cubicBezTo>
                  <a:pt x="12003870" y="-3875"/>
                  <a:pt x="12239174" y="61094"/>
                  <a:pt x="12401545" y="0"/>
                </a:cubicBezTo>
                <a:cubicBezTo>
                  <a:pt x="12449255" y="138344"/>
                  <a:pt x="12349161" y="400485"/>
                  <a:pt x="12401545" y="546529"/>
                </a:cubicBezTo>
                <a:cubicBezTo>
                  <a:pt x="12453929" y="692573"/>
                  <a:pt x="12339662" y="883389"/>
                  <a:pt x="12401545" y="1147711"/>
                </a:cubicBezTo>
                <a:cubicBezTo>
                  <a:pt x="12463428" y="1412033"/>
                  <a:pt x="12370673" y="1553968"/>
                  <a:pt x="12401545" y="1748893"/>
                </a:cubicBezTo>
                <a:cubicBezTo>
                  <a:pt x="12432417" y="1943818"/>
                  <a:pt x="12392166" y="2065794"/>
                  <a:pt x="12401545" y="2240769"/>
                </a:cubicBezTo>
                <a:cubicBezTo>
                  <a:pt x="12410924" y="2415744"/>
                  <a:pt x="12369669" y="2605937"/>
                  <a:pt x="12401545" y="2732645"/>
                </a:cubicBezTo>
                <a:cubicBezTo>
                  <a:pt x="12433421" y="2859353"/>
                  <a:pt x="12392008" y="3072845"/>
                  <a:pt x="12401545" y="3169868"/>
                </a:cubicBezTo>
                <a:cubicBezTo>
                  <a:pt x="12411082" y="3266891"/>
                  <a:pt x="12345857" y="3512558"/>
                  <a:pt x="12401545" y="3661744"/>
                </a:cubicBezTo>
                <a:cubicBezTo>
                  <a:pt x="12457233" y="3810930"/>
                  <a:pt x="12392021" y="4089814"/>
                  <a:pt x="12401545" y="4208273"/>
                </a:cubicBezTo>
                <a:cubicBezTo>
                  <a:pt x="12411069" y="4326732"/>
                  <a:pt x="12379617" y="4401332"/>
                  <a:pt x="12401545" y="4590844"/>
                </a:cubicBezTo>
                <a:cubicBezTo>
                  <a:pt x="12423473" y="4780356"/>
                  <a:pt x="12393013" y="5038363"/>
                  <a:pt x="12401545" y="5465290"/>
                </a:cubicBezTo>
                <a:cubicBezTo>
                  <a:pt x="12096622" y="5465460"/>
                  <a:pt x="11855401" y="5463885"/>
                  <a:pt x="11686980" y="5465290"/>
                </a:cubicBezTo>
                <a:cubicBezTo>
                  <a:pt x="11518560" y="5466695"/>
                  <a:pt x="11324894" y="5448530"/>
                  <a:pt x="10972415" y="5465290"/>
                </a:cubicBezTo>
                <a:cubicBezTo>
                  <a:pt x="10619937" y="5482050"/>
                  <a:pt x="10599911" y="5406318"/>
                  <a:pt x="10381865" y="5465290"/>
                </a:cubicBezTo>
                <a:cubicBezTo>
                  <a:pt x="10163819" y="5524262"/>
                  <a:pt x="10043842" y="5449355"/>
                  <a:pt x="9915331" y="5465290"/>
                </a:cubicBezTo>
                <a:cubicBezTo>
                  <a:pt x="9786820" y="5481225"/>
                  <a:pt x="9764336" y="5459300"/>
                  <a:pt x="9696827" y="5465290"/>
                </a:cubicBezTo>
                <a:cubicBezTo>
                  <a:pt x="9629318" y="5471280"/>
                  <a:pt x="9477035" y="5456555"/>
                  <a:pt x="9354308" y="5465290"/>
                </a:cubicBezTo>
                <a:cubicBezTo>
                  <a:pt x="9231581" y="5474025"/>
                  <a:pt x="8917532" y="5450355"/>
                  <a:pt x="8639743" y="5465290"/>
                </a:cubicBezTo>
                <a:cubicBezTo>
                  <a:pt x="8361954" y="5480225"/>
                  <a:pt x="8390976" y="5426390"/>
                  <a:pt x="8297224" y="5465290"/>
                </a:cubicBezTo>
                <a:cubicBezTo>
                  <a:pt x="8203472" y="5504190"/>
                  <a:pt x="7969454" y="5453815"/>
                  <a:pt x="7830690" y="5465290"/>
                </a:cubicBezTo>
                <a:cubicBezTo>
                  <a:pt x="7691926" y="5476765"/>
                  <a:pt x="7325186" y="5390735"/>
                  <a:pt x="7116125" y="5465290"/>
                </a:cubicBezTo>
                <a:cubicBezTo>
                  <a:pt x="6907065" y="5539845"/>
                  <a:pt x="6739548" y="5456326"/>
                  <a:pt x="6525575" y="5465290"/>
                </a:cubicBezTo>
                <a:cubicBezTo>
                  <a:pt x="6311602" y="5474254"/>
                  <a:pt x="6366204" y="5442198"/>
                  <a:pt x="6307071" y="5465290"/>
                </a:cubicBezTo>
                <a:cubicBezTo>
                  <a:pt x="6247938" y="5488382"/>
                  <a:pt x="5880448" y="5387321"/>
                  <a:pt x="5592506" y="5465290"/>
                </a:cubicBezTo>
                <a:cubicBezTo>
                  <a:pt x="5304565" y="5543259"/>
                  <a:pt x="5459535" y="5462155"/>
                  <a:pt x="5374003" y="5465290"/>
                </a:cubicBezTo>
                <a:cubicBezTo>
                  <a:pt x="5288471" y="5468425"/>
                  <a:pt x="5038348" y="5444512"/>
                  <a:pt x="4783453" y="5465290"/>
                </a:cubicBezTo>
                <a:cubicBezTo>
                  <a:pt x="4528558" y="5486068"/>
                  <a:pt x="4436708" y="5420390"/>
                  <a:pt x="4192903" y="5465290"/>
                </a:cubicBezTo>
                <a:cubicBezTo>
                  <a:pt x="3949098" y="5510190"/>
                  <a:pt x="3571716" y="5407827"/>
                  <a:pt x="3354323" y="5465290"/>
                </a:cubicBezTo>
                <a:cubicBezTo>
                  <a:pt x="3136930" y="5522753"/>
                  <a:pt x="3098609" y="5443147"/>
                  <a:pt x="2887788" y="5465290"/>
                </a:cubicBezTo>
                <a:cubicBezTo>
                  <a:pt x="2676967" y="5487433"/>
                  <a:pt x="2435322" y="5447263"/>
                  <a:pt x="2173223" y="5465290"/>
                </a:cubicBezTo>
                <a:cubicBezTo>
                  <a:pt x="1911125" y="5483317"/>
                  <a:pt x="1705887" y="5433423"/>
                  <a:pt x="1334642" y="5465290"/>
                </a:cubicBezTo>
                <a:cubicBezTo>
                  <a:pt x="963397" y="5497157"/>
                  <a:pt x="938151" y="5451034"/>
                  <a:pt x="744093" y="5465290"/>
                </a:cubicBezTo>
                <a:cubicBezTo>
                  <a:pt x="550035" y="5479546"/>
                  <a:pt x="294092" y="5419405"/>
                  <a:pt x="0" y="5465290"/>
                </a:cubicBezTo>
                <a:cubicBezTo>
                  <a:pt x="-7255" y="5347017"/>
                  <a:pt x="10814" y="5192376"/>
                  <a:pt x="0" y="4973414"/>
                </a:cubicBezTo>
                <a:cubicBezTo>
                  <a:pt x="-10814" y="4754452"/>
                  <a:pt x="41268" y="4460902"/>
                  <a:pt x="0" y="4317579"/>
                </a:cubicBezTo>
                <a:cubicBezTo>
                  <a:pt x="-41268" y="4174256"/>
                  <a:pt x="19960" y="3916644"/>
                  <a:pt x="0" y="3716397"/>
                </a:cubicBezTo>
                <a:cubicBezTo>
                  <a:pt x="-19960" y="3516150"/>
                  <a:pt x="21944" y="3375706"/>
                  <a:pt x="0" y="3224521"/>
                </a:cubicBezTo>
                <a:cubicBezTo>
                  <a:pt x="-21944" y="3073336"/>
                  <a:pt x="19274" y="2834391"/>
                  <a:pt x="0" y="2677992"/>
                </a:cubicBezTo>
                <a:cubicBezTo>
                  <a:pt x="-19274" y="2521593"/>
                  <a:pt x="44529" y="2422960"/>
                  <a:pt x="0" y="2295422"/>
                </a:cubicBezTo>
                <a:cubicBezTo>
                  <a:pt x="-44529" y="2167884"/>
                  <a:pt x="3271" y="1995192"/>
                  <a:pt x="0" y="1858199"/>
                </a:cubicBezTo>
                <a:cubicBezTo>
                  <a:pt x="-3271" y="1721206"/>
                  <a:pt x="11325" y="1553097"/>
                  <a:pt x="0" y="1475628"/>
                </a:cubicBezTo>
                <a:cubicBezTo>
                  <a:pt x="-11325" y="1398159"/>
                  <a:pt x="7412" y="1190735"/>
                  <a:pt x="0" y="929099"/>
                </a:cubicBezTo>
                <a:cubicBezTo>
                  <a:pt x="-7412" y="667463"/>
                  <a:pt x="32830" y="216465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25000"/>
                  <a:lumOff val="75000"/>
                  <a:tint val="66000"/>
                  <a:satMod val="160000"/>
                </a:schemeClr>
              </a:gs>
              <a:gs pos="50000">
                <a:schemeClr val="tx2">
                  <a:lumMod val="25000"/>
                  <a:lumOff val="75000"/>
                  <a:tint val="44500"/>
                  <a:satMod val="160000"/>
                </a:schemeClr>
              </a:gs>
              <a:gs pos="100000">
                <a:schemeClr val="tx2">
                  <a:lumMod val="25000"/>
                  <a:lumOff val="75000"/>
                  <a:tint val="23500"/>
                  <a:satMod val="16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5336108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FF65495-5212-95E4-5709-4A1F21113E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850" y="-36688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2000" b="1" dirty="0"/>
              <a:t>MAINTAINING HOVER AFTER AGGRESSIVE INPUTS</a:t>
            </a:r>
            <a:endParaRPr lang="en-ZA" sz="2000" b="1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E19F18A-D8D2-03E0-9D2B-3C3492255D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013" y="368300"/>
            <a:ext cx="11322437" cy="64090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ZA" dirty="0"/>
              <a:t>                                                      </a:t>
            </a:r>
          </a:p>
          <a:p>
            <a:pPr marL="0" indent="0">
              <a:buNone/>
            </a:pPr>
            <a:endParaRPr lang="en-ZA" dirty="0"/>
          </a:p>
          <a:p>
            <a:pPr marL="0" indent="0">
              <a:buNone/>
            </a:pPr>
            <a:endParaRPr lang="en-ZA" dirty="0"/>
          </a:p>
          <a:p>
            <a:pPr marL="0" indent="0">
              <a:buNone/>
            </a:pPr>
            <a:r>
              <a:rPr lang="en-ZA" dirty="0"/>
              <a:t>Aggressive input state</a:t>
            </a:r>
          </a:p>
          <a:p>
            <a:endParaRPr lang="en-ZA" dirty="0"/>
          </a:p>
          <a:p>
            <a:endParaRPr lang="en-ZA" dirty="0"/>
          </a:p>
          <a:p>
            <a:endParaRPr lang="en-ZA" dirty="0"/>
          </a:p>
          <a:p>
            <a:pPr marL="0" indent="0">
              <a:buNone/>
            </a:pPr>
            <a:endParaRPr lang="en-ZA" dirty="0"/>
          </a:p>
          <a:p>
            <a:pPr marL="0" indent="0">
              <a:buNone/>
            </a:pPr>
            <a:endParaRPr lang="en-ZA" dirty="0"/>
          </a:p>
          <a:p>
            <a:pPr marL="0" indent="0">
              <a:buNone/>
            </a:pPr>
            <a:r>
              <a:rPr lang="en-ZA" dirty="0"/>
              <a:t>                                             </a:t>
            </a:r>
          </a:p>
          <a:p>
            <a:pPr marL="0" indent="0">
              <a:buNone/>
            </a:pPr>
            <a:r>
              <a:rPr lang="en-ZA" dirty="0"/>
              <a:t>		         Hovering state</a:t>
            </a:r>
          </a:p>
        </p:txBody>
      </p:sp>
      <p:pic>
        <p:nvPicPr>
          <p:cNvPr id="30" name="Graphic 29" descr="Partial sun with solid fill">
            <a:extLst>
              <a:ext uri="{FF2B5EF4-FFF2-40B4-BE49-F238E27FC236}">
                <a16:creationId xmlns:a16="http://schemas.microsoft.com/office/drawing/2014/main" id="{8F09242A-7D40-1D6C-0755-A9073CCD31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953182" y="368300"/>
            <a:ext cx="914400" cy="914400"/>
          </a:xfrm>
          <a:prstGeom prst="rect">
            <a:avLst/>
          </a:prstGeom>
        </p:spPr>
      </p:pic>
      <p:pic>
        <p:nvPicPr>
          <p:cNvPr id="31" name="Graphic 30" descr="Cloud with solid fill">
            <a:extLst>
              <a:ext uri="{FF2B5EF4-FFF2-40B4-BE49-F238E27FC236}">
                <a16:creationId xmlns:a16="http://schemas.microsoft.com/office/drawing/2014/main" id="{79DAA67D-08D3-B234-9894-5B8281CCBC1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37423" y="579644"/>
            <a:ext cx="1453467" cy="1453467"/>
          </a:xfrm>
          <a:prstGeom prst="rect">
            <a:avLst/>
          </a:prstGeom>
        </p:spPr>
      </p:pic>
      <p:pic>
        <p:nvPicPr>
          <p:cNvPr id="32" name="Graphic 31" descr="Cloud with solid fill">
            <a:extLst>
              <a:ext uri="{FF2B5EF4-FFF2-40B4-BE49-F238E27FC236}">
                <a16:creationId xmlns:a16="http://schemas.microsoft.com/office/drawing/2014/main" id="{A85ACC0B-C69A-F6F7-3DB7-C04B205DE06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705204" y="2049691"/>
            <a:ext cx="1453467" cy="1453467"/>
          </a:xfrm>
          <a:prstGeom prst="rect">
            <a:avLst/>
          </a:prstGeom>
        </p:spPr>
      </p:pic>
      <p:pic>
        <p:nvPicPr>
          <p:cNvPr id="33" name="Graphic 32" descr="Cloud with solid fill">
            <a:extLst>
              <a:ext uri="{FF2B5EF4-FFF2-40B4-BE49-F238E27FC236}">
                <a16:creationId xmlns:a16="http://schemas.microsoft.com/office/drawing/2014/main" id="{935BF320-6176-A187-5307-4EC3EC6A56E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822973" y="2657042"/>
            <a:ext cx="1453467" cy="1453467"/>
          </a:xfrm>
          <a:prstGeom prst="rect">
            <a:avLst/>
          </a:prstGeom>
        </p:spPr>
      </p:pic>
      <p:pic>
        <p:nvPicPr>
          <p:cNvPr id="34" name="Graphic 33" descr="Cloud with solid fill">
            <a:extLst>
              <a:ext uri="{FF2B5EF4-FFF2-40B4-BE49-F238E27FC236}">
                <a16:creationId xmlns:a16="http://schemas.microsoft.com/office/drawing/2014/main" id="{B0154951-4213-5729-C86D-2A2BB0B9651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301093" y="2234710"/>
            <a:ext cx="1453467" cy="1453467"/>
          </a:xfrm>
          <a:prstGeom prst="rect">
            <a:avLst/>
          </a:prstGeom>
        </p:spPr>
      </p:pic>
      <p:pic>
        <p:nvPicPr>
          <p:cNvPr id="35" name="Graphic 34" descr="Dove outline">
            <a:extLst>
              <a:ext uri="{FF2B5EF4-FFF2-40B4-BE49-F238E27FC236}">
                <a16:creationId xmlns:a16="http://schemas.microsoft.com/office/drawing/2014/main" id="{7E73E95A-8F7E-B4BE-5327-161CB1BCAB0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flipH="1">
            <a:off x="12920657" y="4042039"/>
            <a:ext cx="659649" cy="646082"/>
          </a:xfrm>
          <a:prstGeom prst="rect">
            <a:avLst/>
          </a:prstGeom>
        </p:spPr>
      </p:pic>
      <p:pic>
        <p:nvPicPr>
          <p:cNvPr id="36" name="Graphic 35" descr="Dove outline">
            <a:extLst>
              <a:ext uri="{FF2B5EF4-FFF2-40B4-BE49-F238E27FC236}">
                <a16:creationId xmlns:a16="http://schemas.microsoft.com/office/drawing/2014/main" id="{23135E69-BE7B-B3FF-91EC-22918800EE4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flipH="1">
            <a:off x="14378295" y="3196109"/>
            <a:ext cx="933602" cy="914400"/>
          </a:xfrm>
          <a:prstGeom prst="rect">
            <a:avLst/>
          </a:prstGeom>
        </p:spPr>
      </p:pic>
      <p:pic>
        <p:nvPicPr>
          <p:cNvPr id="37" name="Graphic 36" descr="Dove outline">
            <a:extLst>
              <a:ext uri="{FF2B5EF4-FFF2-40B4-BE49-F238E27FC236}">
                <a16:creationId xmlns:a16="http://schemas.microsoft.com/office/drawing/2014/main" id="{09A8C230-5CBE-EBAA-2DF6-B9552AA6ED4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flipH="1">
            <a:off x="15929851" y="1135291"/>
            <a:ext cx="933602" cy="91440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2D280F6E-2341-111F-4147-12974E4E54F1}"/>
              </a:ext>
            </a:extLst>
          </p:cNvPr>
          <p:cNvGrpSpPr/>
          <p:nvPr/>
        </p:nvGrpSpPr>
        <p:grpSpPr>
          <a:xfrm>
            <a:off x="5266570" y="2680343"/>
            <a:ext cx="1100138" cy="83123"/>
            <a:chOff x="7027483" y="3143070"/>
            <a:chExt cx="1100138" cy="95762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CB84EFC-D891-D8B1-A283-5C9E347096BB}"/>
                </a:ext>
              </a:extLst>
            </p:cNvPr>
            <p:cNvSpPr/>
            <p:nvPr/>
          </p:nvSpPr>
          <p:spPr>
            <a:xfrm>
              <a:off x="7027483" y="3143070"/>
              <a:ext cx="599862" cy="8914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 sz="1400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47679583-584A-BE18-3373-A83DA0EED8A1}"/>
                </a:ext>
              </a:extLst>
            </p:cNvPr>
            <p:cNvSpPr/>
            <p:nvPr/>
          </p:nvSpPr>
          <p:spPr>
            <a:xfrm>
              <a:off x="7562777" y="3149692"/>
              <a:ext cx="564844" cy="8914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 sz="1400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CB9EBB0-DB92-8BFF-A7EB-9AEA93A2169A}"/>
              </a:ext>
            </a:extLst>
          </p:cNvPr>
          <p:cNvGrpSpPr/>
          <p:nvPr/>
        </p:nvGrpSpPr>
        <p:grpSpPr>
          <a:xfrm>
            <a:off x="3440083" y="2687511"/>
            <a:ext cx="1100138" cy="83123"/>
            <a:chOff x="7027483" y="3143070"/>
            <a:chExt cx="1100138" cy="95762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BFB8EEA5-0B16-8C8A-48F4-853742D50411}"/>
                </a:ext>
              </a:extLst>
            </p:cNvPr>
            <p:cNvSpPr/>
            <p:nvPr/>
          </p:nvSpPr>
          <p:spPr>
            <a:xfrm>
              <a:off x="7027483" y="3143070"/>
              <a:ext cx="599862" cy="8914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 sz="1400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F0259974-95FD-B0A1-6577-5C3787BF405B}"/>
                </a:ext>
              </a:extLst>
            </p:cNvPr>
            <p:cNvSpPr/>
            <p:nvPr/>
          </p:nvSpPr>
          <p:spPr>
            <a:xfrm>
              <a:off x="7562777" y="3149692"/>
              <a:ext cx="564844" cy="8914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 sz="140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73715E0-4513-9BA0-C3BC-95FCD683E86D}"/>
              </a:ext>
            </a:extLst>
          </p:cNvPr>
          <p:cNvGrpSpPr/>
          <p:nvPr/>
        </p:nvGrpSpPr>
        <p:grpSpPr>
          <a:xfrm>
            <a:off x="3833985" y="2592877"/>
            <a:ext cx="2120019" cy="905550"/>
            <a:chOff x="4982995" y="1675214"/>
            <a:chExt cx="2120019" cy="905550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CF8AEF0F-CA64-4999-C50B-1E86B9CC6753}"/>
                </a:ext>
              </a:extLst>
            </p:cNvPr>
            <p:cNvGrpSpPr/>
            <p:nvPr/>
          </p:nvGrpSpPr>
          <p:grpSpPr>
            <a:xfrm>
              <a:off x="4982995" y="1830993"/>
              <a:ext cx="2120019" cy="749771"/>
              <a:chOff x="4982995" y="1830993"/>
              <a:chExt cx="2120019" cy="749771"/>
            </a:xfrm>
          </p:grpSpPr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FE9F5556-BF24-52D5-9E2A-7AA82F78791D}"/>
                  </a:ext>
                </a:extLst>
              </p:cNvPr>
              <p:cNvGrpSpPr/>
              <p:nvPr/>
            </p:nvGrpSpPr>
            <p:grpSpPr>
              <a:xfrm>
                <a:off x="4982995" y="2193280"/>
                <a:ext cx="2120019" cy="387484"/>
                <a:chOff x="4982995" y="2193280"/>
                <a:chExt cx="2120019" cy="387484"/>
              </a:xfrm>
            </p:grpSpPr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A42E8C6E-789C-9797-9130-FB99D7775362}"/>
                    </a:ext>
                  </a:extLst>
                </p:cNvPr>
                <p:cNvSpPr/>
                <p:nvPr/>
              </p:nvSpPr>
              <p:spPr>
                <a:xfrm>
                  <a:off x="4982995" y="2412962"/>
                  <a:ext cx="2120019" cy="167802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ZA" sz="1400" dirty="0"/>
                </a:p>
              </p:txBody>
            </p:sp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D06CB08B-263E-34BD-4CFB-FA38F32ED859}"/>
                    </a:ext>
                  </a:extLst>
                </p:cNvPr>
                <p:cNvSpPr/>
                <p:nvPr/>
              </p:nvSpPr>
              <p:spPr>
                <a:xfrm>
                  <a:off x="4999539" y="2193280"/>
                  <a:ext cx="297481" cy="20535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ZA" sz="1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288DC439-41FF-CD2D-AB54-CFF6892CA07D}"/>
                    </a:ext>
                  </a:extLst>
                </p:cNvPr>
                <p:cNvSpPr/>
                <p:nvPr/>
              </p:nvSpPr>
              <p:spPr>
                <a:xfrm>
                  <a:off x="6778809" y="2193281"/>
                  <a:ext cx="297481" cy="20535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ZA" sz="1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09F3D252-0140-56F4-6397-9DE3154E0943}"/>
                  </a:ext>
                </a:extLst>
              </p:cNvPr>
              <p:cNvSpPr/>
              <p:nvPr/>
            </p:nvSpPr>
            <p:spPr>
              <a:xfrm>
                <a:off x="5093432" y="1838156"/>
                <a:ext cx="83724" cy="35512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ZA" sz="1400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A5AFF876-35C9-B552-87EC-90A63F90D046}"/>
                  </a:ext>
                </a:extLst>
              </p:cNvPr>
              <p:cNvSpPr/>
              <p:nvPr/>
            </p:nvSpPr>
            <p:spPr>
              <a:xfrm>
                <a:off x="6919919" y="1830993"/>
                <a:ext cx="83724" cy="35512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ZA" sz="1400"/>
              </a:p>
            </p:txBody>
          </p:sp>
        </p:grpSp>
        <p:sp>
          <p:nvSpPr>
            <p:cNvPr id="19" name="Flowchart: Delay 18">
              <a:extLst>
                <a:ext uri="{FF2B5EF4-FFF2-40B4-BE49-F238E27FC236}">
                  <a16:creationId xmlns:a16="http://schemas.microsoft.com/office/drawing/2014/main" id="{E46C2A7E-9E02-D91C-2FC1-D9387B3A1AEE}"/>
                </a:ext>
              </a:extLst>
            </p:cNvPr>
            <p:cNvSpPr/>
            <p:nvPr/>
          </p:nvSpPr>
          <p:spPr>
            <a:xfrm rot="16200000">
              <a:off x="6872982" y="1646713"/>
              <a:ext cx="155783" cy="212785"/>
            </a:xfrm>
            <a:prstGeom prst="flowChartDelay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 sz="1400"/>
            </a:p>
          </p:txBody>
        </p:sp>
        <p:sp>
          <p:nvSpPr>
            <p:cNvPr id="20" name="Flowchart: Delay 19">
              <a:extLst>
                <a:ext uri="{FF2B5EF4-FFF2-40B4-BE49-F238E27FC236}">
                  <a16:creationId xmlns:a16="http://schemas.microsoft.com/office/drawing/2014/main" id="{AFEFE70C-D299-5BDE-088F-2EA4AFAC5551}"/>
                </a:ext>
              </a:extLst>
            </p:cNvPr>
            <p:cNvSpPr/>
            <p:nvPr/>
          </p:nvSpPr>
          <p:spPr>
            <a:xfrm rot="16200000">
              <a:off x="5046495" y="1653881"/>
              <a:ext cx="155783" cy="212785"/>
            </a:xfrm>
            <a:prstGeom prst="flowChartDelay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 sz="1400"/>
            </a:p>
          </p:txBody>
        </p:sp>
      </p:grpSp>
      <p:pic>
        <p:nvPicPr>
          <p:cNvPr id="81" name="Audio 80">
            <a:hlinkClick r:id="" action="ppaction://media"/>
            <a:extLst>
              <a:ext uri="{FF2B5EF4-FFF2-40B4-BE49-F238E27FC236}">
                <a16:creationId xmlns:a16="http://schemas.microsoft.com/office/drawing/2014/main" id="{EF5D6F9C-342E-6532-1677-57BDF19D36B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/>
          <a:srcRect l="-287500" t="-287500" r="-287500" b="-28750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4315093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981"/>
    </mc:Choice>
    <mc:Fallback>
      <p:transition spd="slow" advTm="219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9" presetClass="entr" presetSubtype="1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9" presetClass="entr" presetSubtype="1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35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2.59259E-6 L -1.14623 -0.00509 " pathEditMode="relative" rAng="0" ptsTypes="AA">
                                      <p:cBhvr>
                                        <p:cTn id="16" dur="3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318" y="-255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35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1.11111E-6 L -1.32774 -0.13333 " pathEditMode="relative" rAng="0" ptsTypes="AA">
                                      <p:cBhvr>
                                        <p:cTn id="18" dur="3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6393" y="-6667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35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78 -0.01737 L -1.41276 0.27801 " pathEditMode="relative" rAng="0" ptsTypes="AA">
                                      <p:cBhvr>
                                        <p:cTn id="20" dur="3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0599" y="14769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54" presetClass="path" presetSubtype="0" accel="50000" decel="5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2.29167E-6 0.00116 C 0.00599 -0.01551 0.02774 -0.03125 0.03581 -0.03125 C 0.08412 -0.03125 0.13425 0.22593 0.13425 0.48426 C 0.13425 0.35371 0.15912 0.22593 0.18268 0.22593 C 0.20755 0.22593 0.23086 0.35579 0.23086 0.48426 C 0.23086 0.41991 0.24349 0.35371 0.25612 0.35371 C 0.26836 0.35371 0.28099 0.41783 0.28099 0.48426 C 0.28099 0.4507 0.28737 0.41991 0.29349 0.41991 C 0.29974 0.41991 0.30586 0.45255 0.30586 0.48426 C 0.30586 0.46667 0.30886 0.4507 0.31211 0.4507 C 0.3138 0.4507 0.31849 0.46736 0.31849 0.48426 C 0.31849 0.47523 0.32018 0.46667 0.32149 0.46667 C 0.32149 0.46875 0.32461 0.475 0.32461 0.48426 C 0.32461 0.47917 0.32461 0.47523 0.32617 0.47523 C 0.32617 0.47732 0.32787 0.47986 0.32787 0.48426 C 0.32787 0.48171 0.32787 0.47917 0.32787 0.47732 C 0.32943 0.47732 0.32943 0.47917 0.32943 0.48171 C 0.33112 0.48171 0.33112 0.47986 0.33112 0.47732 C 0.33295 0.47732 0.33295 0.47917 0.33295 0.48171 " pathEditMode="relative" rAng="0" ptsTypes="AAAAAAAAAAAAAAAAAAA">
                                      <p:cBhvr>
                                        <p:cTn id="22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641" y="22523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54" presetClass="path" presetSubtype="0" accel="50000" decel="5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3.33333E-6 0.01551 C 0.00625 -0.00046 0.028 -0.01597 0.03607 -0.01597 C 0.08451 -0.01597 0.13464 0.23171 0.13464 0.4794 C 0.13464 0.35463 0.15977 0.23171 0.18308 0.23171 C 0.20821 0.23171 0.23164 0.35625 0.23164 0.4794 C 0.23164 0.41782 0.24401 0.35463 0.25664 0.35463 C 0.26914 0.35463 0.28177 0.41597 0.28177 0.4794 C 0.28177 0.44768 0.28802 0.41782 0.29414 0.41782 C 0.30052 0.41782 0.30664 0.44954 0.30664 0.4794 C 0.30664 0.46319 0.30964 0.44768 0.31289 0.44768 C 0.31459 0.44768 0.31927 0.46366 0.31927 0.4794 C 0.31927 0.47153 0.32084 0.46319 0.32227 0.46319 C 0.32227 0.46505 0.32539 0.47106 0.32539 0.4794 C 0.32539 0.47523 0.32539 0.47153 0.32696 0.47153 C 0.32696 0.47338 0.32865 0.47569 0.32865 0.4794 C 0.32865 0.47755 0.32865 0.47523 0.32865 0.47338 C 0.33021 0.47338 0.33021 0.47523 0.33021 0.47755 C 0.3319 0.47755 0.3319 0.47569 0.3319 0.47338 C 0.3336 0.47338 0.3336 0.47523 0.3336 0.47755 " pathEditMode="relative" rAng="0" ptsTypes="AAAAAAAAAAAAAAAAAAA">
                                      <p:cBhvr>
                                        <p:cTn id="24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680" y="2162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54" presetClass="path" presetSubtype="0" accel="50000" decel="5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3.54167E-6 0.01527 C 0.00625 -0.0007 0.028 -0.01598 0.03594 -0.01598 C 0.08438 -0.01598 0.13451 0.22963 0.13451 0.47546 C 0.13451 0.35162 0.15951 0.22963 0.18295 0.22963 C 0.20795 0.22963 0.23138 0.35347 0.23138 0.47546 C 0.23138 0.41435 0.24375 0.35162 0.25638 0.35162 C 0.26888 0.35162 0.28138 0.4125 0.28138 0.47546 C 0.28138 0.44398 0.28776 0.41435 0.29388 0.41435 C 0.30013 0.41435 0.30625 0.44583 0.30625 0.47546 C 0.30625 0.45949 0.30938 0.44398 0.31263 0.44398 C 0.3142 0.44398 0.31888 0.45995 0.31888 0.47546 C 0.31888 0.46759 0.32058 0.45949 0.32201 0.45949 C 0.32201 0.46134 0.325 0.46713 0.325 0.47546 C 0.325 0.47129 0.325 0.46759 0.32657 0.46759 C 0.32657 0.46944 0.32826 0.47176 0.32826 0.47546 C 0.32826 0.47361 0.32826 0.47129 0.32826 0.46944 C 0.32982 0.46944 0.32982 0.47129 0.32982 0.47361 C 0.33151 0.47361 0.33151 0.47176 0.33151 0.46944 C 0.33321 0.46944 0.33321 0.47129 0.33321 0.47361 " pathEditMode="relative" rAng="0" ptsTypes="AAAAAAAAAAAAAAAAAAA">
                                      <p:cBhvr>
                                        <p:cTn id="2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654" y="2143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1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AB12CFA1-6F44-6D4F-036B-AAC9C36B45CF}"/>
              </a:ext>
            </a:extLst>
          </p:cNvPr>
          <p:cNvSpPr/>
          <p:nvPr/>
        </p:nvSpPr>
        <p:spPr>
          <a:xfrm>
            <a:off x="56031" y="4156670"/>
            <a:ext cx="12079940" cy="2654264"/>
          </a:xfrm>
          <a:prstGeom prst="rect">
            <a:avLst/>
          </a:prstGeom>
          <a:solidFill>
            <a:schemeClr val="accent2">
              <a:lumMod val="20000"/>
              <a:lumOff val="8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79E0BD2-4414-9C0D-FAC9-DF5792CBF5B0}"/>
              </a:ext>
            </a:extLst>
          </p:cNvPr>
          <p:cNvSpPr/>
          <p:nvPr/>
        </p:nvSpPr>
        <p:spPr>
          <a:xfrm>
            <a:off x="0" y="672354"/>
            <a:ext cx="12135971" cy="3484316"/>
          </a:xfrm>
          <a:prstGeom prst="rect">
            <a:avLst/>
          </a:prstGeom>
          <a:solidFill>
            <a:schemeClr val="accent5">
              <a:lumMod val="20000"/>
              <a:lumOff val="8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7703696-449E-1610-81F8-624CCB9F65D3}"/>
              </a:ext>
            </a:extLst>
          </p:cNvPr>
          <p:cNvSpPr/>
          <p:nvPr/>
        </p:nvSpPr>
        <p:spPr>
          <a:xfrm>
            <a:off x="56030" y="3970564"/>
            <a:ext cx="12079940" cy="2840371"/>
          </a:xfrm>
          <a:prstGeom prst="rect">
            <a:avLst/>
          </a:prstGeom>
          <a:solidFill>
            <a:schemeClr val="accent2">
              <a:lumMod val="20000"/>
              <a:lumOff val="8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B2E7FDC-A68C-009A-C285-623C7512D038}"/>
              </a:ext>
            </a:extLst>
          </p:cNvPr>
          <p:cNvSpPr/>
          <p:nvPr/>
        </p:nvSpPr>
        <p:spPr>
          <a:xfrm>
            <a:off x="-1" y="672355"/>
            <a:ext cx="12135971" cy="3283882"/>
          </a:xfrm>
          <a:prstGeom prst="rect">
            <a:avLst/>
          </a:prstGeom>
          <a:solidFill>
            <a:schemeClr val="accent5">
              <a:lumMod val="20000"/>
              <a:lumOff val="8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377AF63-406C-903C-6FE5-BB8490AAFE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836" y="-286206"/>
            <a:ext cx="10515600" cy="1325563"/>
          </a:xfrm>
        </p:spPr>
        <p:txBody>
          <a:bodyPr/>
          <a:lstStyle/>
          <a:p>
            <a:pPr algn="ctr"/>
            <a:r>
              <a:rPr lang="en-ZA" dirty="0"/>
              <a:t>HOVERING FROM FREE HAND THROW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314A4FC-D958-3E0E-8EF5-D0607B6D9D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672354"/>
            <a:ext cx="11322437" cy="6185646"/>
          </a:xfrm>
        </p:spPr>
        <p:txBody>
          <a:bodyPr/>
          <a:lstStyle/>
          <a:p>
            <a:pPr marL="0" indent="0">
              <a:buNone/>
            </a:pPr>
            <a:r>
              <a:rPr lang="en-ZA" dirty="0"/>
              <a:t>Upside-Down state</a:t>
            </a:r>
          </a:p>
          <a:p>
            <a:pPr marL="0" indent="0">
              <a:buNone/>
            </a:pPr>
            <a:endParaRPr lang="en-ZA" dirty="0"/>
          </a:p>
          <a:p>
            <a:endParaRPr lang="en-ZA" dirty="0"/>
          </a:p>
          <a:p>
            <a:endParaRPr lang="en-ZA" dirty="0"/>
          </a:p>
          <a:p>
            <a:endParaRPr lang="en-ZA" dirty="0"/>
          </a:p>
          <a:p>
            <a:endParaRPr lang="en-ZA" dirty="0"/>
          </a:p>
          <a:p>
            <a:pPr marL="0" indent="0">
              <a:buNone/>
            </a:pPr>
            <a:endParaRPr lang="en-ZA" dirty="0"/>
          </a:p>
          <a:p>
            <a:pPr marL="0" indent="0">
              <a:buNone/>
            </a:pPr>
            <a:endParaRPr lang="en-ZA" dirty="0"/>
          </a:p>
          <a:p>
            <a:pPr marL="0" indent="0">
              <a:buNone/>
            </a:pPr>
            <a:r>
              <a:rPr lang="en-ZA" dirty="0"/>
              <a:t>Hovering state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92A6E45-7C35-1D3D-ECBA-AFE56914148B}"/>
              </a:ext>
            </a:extLst>
          </p:cNvPr>
          <p:cNvGrpSpPr/>
          <p:nvPr/>
        </p:nvGrpSpPr>
        <p:grpSpPr>
          <a:xfrm rot="10800000">
            <a:off x="3689859" y="3318934"/>
            <a:ext cx="2879408" cy="844899"/>
            <a:chOff x="4800362" y="2613472"/>
            <a:chExt cx="2879408" cy="844899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EE2B394-43C2-81D9-E11C-9559796C362D}"/>
                </a:ext>
              </a:extLst>
            </p:cNvPr>
            <p:cNvGrpSpPr/>
            <p:nvPr/>
          </p:nvGrpSpPr>
          <p:grpSpPr>
            <a:xfrm>
              <a:off x="6579632" y="2613472"/>
              <a:ext cx="1100138" cy="662769"/>
              <a:chOff x="7027483" y="3042296"/>
              <a:chExt cx="1100138" cy="763542"/>
            </a:xfrm>
          </p:grpSpPr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1073D959-1456-03B3-5ABD-8B2A35C832DD}"/>
                  </a:ext>
                </a:extLst>
              </p:cNvPr>
              <p:cNvSpPr/>
              <p:nvPr/>
            </p:nvSpPr>
            <p:spPr>
              <a:xfrm>
                <a:off x="7027483" y="3143070"/>
                <a:ext cx="599862" cy="8914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ZA" sz="1400" dirty="0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74AF5559-D123-6888-CCE4-18467C6967DB}"/>
                  </a:ext>
                </a:extLst>
              </p:cNvPr>
              <p:cNvSpPr/>
              <p:nvPr/>
            </p:nvSpPr>
            <p:spPr>
              <a:xfrm>
                <a:off x="7562777" y="3149692"/>
                <a:ext cx="564844" cy="89140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ZA" sz="1400"/>
              </a:p>
            </p:txBody>
          </p:sp>
          <p:sp>
            <p:nvSpPr>
              <p:cNvPr id="21" name="Flowchart: Delay 20">
                <a:extLst>
                  <a:ext uri="{FF2B5EF4-FFF2-40B4-BE49-F238E27FC236}">
                    <a16:creationId xmlns:a16="http://schemas.microsoft.com/office/drawing/2014/main" id="{82CF8D76-E41F-C016-2012-4303D558E645}"/>
                  </a:ext>
                </a:extLst>
              </p:cNvPr>
              <p:cNvSpPr/>
              <p:nvPr/>
            </p:nvSpPr>
            <p:spPr>
              <a:xfrm rot="16200000">
                <a:off x="7473042" y="3025638"/>
                <a:ext cx="179469" cy="212785"/>
              </a:xfrm>
              <a:prstGeom prst="flowChartDelay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ZA" sz="1400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DC165CCE-B966-AED1-C130-E2C71DCAAC4F}"/>
                  </a:ext>
                </a:extLst>
              </p:cNvPr>
              <p:cNvSpPr/>
              <p:nvPr/>
            </p:nvSpPr>
            <p:spPr>
              <a:xfrm>
                <a:off x="7531822" y="3221765"/>
                <a:ext cx="83724" cy="40912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ZA" sz="1400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DFA5ABC4-1A6C-B092-CC67-5AD83A978B7F}"/>
                  </a:ext>
                </a:extLst>
              </p:cNvPr>
              <p:cNvSpPr/>
              <p:nvPr/>
            </p:nvSpPr>
            <p:spPr>
              <a:xfrm>
                <a:off x="7436572" y="3569261"/>
                <a:ext cx="297481" cy="23657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ZA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FAF435F-9B2B-1517-36F2-571E644934C8}"/>
                </a:ext>
              </a:extLst>
            </p:cNvPr>
            <p:cNvSpPr/>
            <p:nvPr/>
          </p:nvSpPr>
          <p:spPr>
            <a:xfrm>
              <a:off x="5192907" y="3290569"/>
              <a:ext cx="2120019" cy="1678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 sz="1400" dirty="0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9E4D38B0-9EBF-005D-5E41-251B3460AAD8}"/>
                </a:ext>
              </a:extLst>
            </p:cNvPr>
            <p:cNvGrpSpPr/>
            <p:nvPr/>
          </p:nvGrpSpPr>
          <p:grpSpPr>
            <a:xfrm>
              <a:off x="4800362" y="2613473"/>
              <a:ext cx="1100138" cy="662767"/>
              <a:chOff x="7027483" y="3042296"/>
              <a:chExt cx="1100138" cy="763542"/>
            </a:xfrm>
          </p:grpSpPr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F8C8363D-6434-E15B-2F66-CD665F503025}"/>
                  </a:ext>
                </a:extLst>
              </p:cNvPr>
              <p:cNvSpPr/>
              <p:nvPr/>
            </p:nvSpPr>
            <p:spPr>
              <a:xfrm>
                <a:off x="7027483" y="3143070"/>
                <a:ext cx="599862" cy="8914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ZA" sz="1400" dirty="0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E73C04AE-FB3F-A53F-6308-4961EE7A4284}"/>
                  </a:ext>
                </a:extLst>
              </p:cNvPr>
              <p:cNvSpPr/>
              <p:nvPr/>
            </p:nvSpPr>
            <p:spPr>
              <a:xfrm>
                <a:off x="7562777" y="3149692"/>
                <a:ext cx="564844" cy="89140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ZA" sz="1400"/>
              </a:p>
            </p:txBody>
          </p:sp>
          <p:sp>
            <p:nvSpPr>
              <p:cNvPr id="16" name="Flowchart: Delay 15">
                <a:extLst>
                  <a:ext uri="{FF2B5EF4-FFF2-40B4-BE49-F238E27FC236}">
                    <a16:creationId xmlns:a16="http://schemas.microsoft.com/office/drawing/2014/main" id="{CD6212D2-A67E-B6CA-4E36-9443B93628C5}"/>
                  </a:ext>
                </a:extLst>
              </p:cNvPr>
              <p:cNvSpPr/>
              <p:nvPr/>
            </p:nvSpPr>
            <p:spPr>
              <a:xfrm rot="16200000">
                <a:off x="7473042" y="3025638"/>
                <a:ext cx="179469" cy="212785"/>
              </a:xfrm>
              <a:prstGeom prst="flowChartDelay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ZA" sz="1400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CE5B0D6F-9CA0-7CA4-4770-24B0B56AA9FD}"/>
                  </a:ext>
                </a:extLst>
              </p:cNvPr>
              <p:cNvSpPr/>
              <p:nvPr/>
            </p:nvSpPr>
            <p:spPr>
              <a:xfrm>
                <a:off x="7531822" y="3221765"/>
                <a:ext cx="83724" cy="40912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ZA" sz="1400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F69C2D93-C9A5-E69B-0272-C6072181A90D}"/>
                  </a:ext>
                </a:extLst>
              </p:cNvPr>
              <p:cNvSpPr/>
              <p:nvPr/>
            </p:nvSpPr>
            <p:spPr>
              <a:xfrm>
                <a:off x="7436572" y="3569261"/>
                <a:ext cx="297481" cy="23657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ZA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pic>
        <p:nvPicPr>
          <p:cNvPr id="55" name="Audio 54">
            <a:hlinkClick r:id="" action="ppaction://media"/>
            <a:extLst>
              <a:ext uri="{FF2B5EF4-FFF2-40B4-BE49-F238E27FC236}">
                <a16:creationId xmlns:a16="http://schemas.microsoft.com/office/drawing/2014/main" id="{61C2DB10-5250-BAA1-A764-1DAC31975170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rcRect l="-287500" t="-287500" r="-287500" b="-28750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541053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700"/>
    </mc:Choice>
    <mc:Fallback>
      <p:transition spd="slow" advTm="297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1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5"/>
                </p:tgtEl>
              </p:cMediaNode>
            </p:audio>
          </p:childTnLst>
        </p:cTn>
      </p:par>
    </p:tnLst>
    <p:bldLst>
      <p:bldP spid="6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9|8.6|8.7|5|5.4|10.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3.5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829</TotalTime>
  <Words>355</Words>
  <Application>Microsoft Office PowerPoint</Application>
  <PresentationFormat>Widescreen</PresentationFormat>
  <Paragraphs>78</Paragraphs>
  <Slides>10</Slides>
  <Notes>0</Notes>
  <HiddenSlides>0</HiddenSlides>
  <MMClips>10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Aptos</vt:lpstr>
      <vt:lpstr>Aptos Display</vt:lpstr>
      <vt:lpstr>Arial</vt:lpstr>
      <vt:lpstr>Calibri</vt:lpstr>
      <vt:lpstr>Cambria Math</vt:lpstr>
      <vt:lpstr>Times New Roman</vt:lpstr>
      <vt:lpstr>Office Theme</vt:lpstr>
      <vt:lpstr>MECN4029:MECHATRONICS II QUADROTOR DRONE CONTROLLER DESIGN</vt:lpstr>
      <vt:lpstr>INTODUCTION AND BACKGROUND</vt:lpstr>
      <vt:lpstr>QUADROTOR DRONE SYSTEMS</vt:lpstr>
      <vt:lpstr>CASES TO INVESTIGATION</vt:lpstr>
      <vt:lpstr>STABILITY OF THE QUADROTOR</vt:lpstr>
      <vt:lpstr>DESIGNED CONTROL SYSTEM</vt:lpstr>
      <vt:lpstr>HOVERING FROM FREE-FALL</vt:lpstr>
      <vt:lpstr>MAINTAINING HOVER AFTER AGGRESSIVE INPUTS</vt:lpstr>
      <vt:lpstr>HOVERING FROM FREE HAND THROW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Osca Kholopha</dc:creator>
  <cp:lastModifiedBy>Osca Kholopha</cp:lastModifiedBy>
  <cp:revision>3</cp:revision>
  <dcterms:created xsi:type="dcterms:W3CDTF">2025-05-21T15:16:01Z</dcterms:created>
  <dcterms:modified xsi:type="dcterms:W3CDTF">2025-05-22T05:05:46Z</dcterms:modified>
</cp:coreProperties>
</file>